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 id="2147483754" r:id="rId2"/>
    <p:sldMasterId id="2147483768" r:id="rId3"/>
    <p:sldMasterId id="2147483791" r:id="rId4"/>
  </p:sldMasterIdLst>
  <p:notesMasterIdLst>
    <p:notesMasterId r:id="rId31"/>
  </p:notesMasterIdLst>
  <p:handoutMasterIdLst>
    <p:handoutMasterId r:id="rId32"/>
  </p:handoutMasterIdLst>
  <p:sldIdLst>
    <p:sldId id="256" r:id="rId5"/>
    <p:sldId id="396" r:id="rId6"/>
    <p:sldId id="410" r:id="rId7"/>
    <p:sldId id="449" r:id="rId8"/>
    <p:sldId id="450" r:id="rId9"/>
    <p:sldId id="451" r:id="rId10"/>
    <p:sldId id="411" r:id="rId11"/>
    <p:sldId id="278" r:id="rId12"/>
    <p:sldId id="415" r:id="rId13"/>
    <p:sldId id="439" r:id="rId14"/>
    <p:sldId id="432" r:id="rId15"/>
    <p:sldId id="405" r:id="rId16"/>
    <p:sldId id="431" r:id="rId17"/>
    <p:sldId id="433" r:id="rId18"/>
    <p:sldId id="404" r:id="rId19"/>
    <p:sldId id="399" r:id="rId20"/>
    <p:sldId id="414" r:id="rId21"/>
    <p:sldId id="442" r:id="rId22"/>
    <p:sldId id="438" r:id="rId23"/>
    <p:sldId id="430" r:id="rId24"/>
    <p:sldId id="401" r:id="rId25"/>
    <p:sldId id="418" r:id="rId26"/>
    <p:sldId id="426" r:id="rId27"/>
    <p:sldId id="446" r:id="rId28"/>
    <p:sldId id="434" r:id="rId29"/>
    <p:sldId id="437" r:id="rId30"/>
  </p:sldIdLst>
  <p:sldSz cx="9144000" cy="5143500" type="screen16x9"/>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rley Sitner (Prime 8)" initials="HS(8"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10F"/>
    <a:srgbClr val="5C5C5C"/>
    <a:srgbClr val="7F7F7F"/>
    <a:srgbClr val="129618"/>
    <a:srgbClr val="404040"/>
    <a:srgbClr val="50D42C"/>
    <a:srgbClr val="000000"/>
    <a:srgbClr val="6076B4"/>
    <a:srgbClr val="2F8C28"/>
    <a:srgbClr val="35E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04" autoAdjust="0"/>
    <p:restoredTop sz="91774" autoAdjust="0"/>
  </p:normalViewPr>
  <p:slideViewPr>
    <p:cSldViewPr snapToGrid="0">
      <p:cViewPr varScale="1">
        <p:scale>
          <a:sx n="138" d="100"/>
          <a:sy n="138" d="100"/>
        </p:scale>
        <p:origin x="732" y="102"/>
      </p:cViewPr>
      <p:guideLst>
        <p:guide orient="horz" pos="1620"/>
        <p:guide pos="2880"/>
      </p:guideLst>
    </p:cSldViewPr>
  </p:slideViewPr>
  <p:outlineViewPr>
    <p:cViewPr>
      <p:scale>
        <a:sx n="33" d="100"/>
        <a:sy n="33" d="100"/>
      </p:scale>
      <p:origin x="0" y="6966"/>
    </p:cViewPr>
  </p:outlineViewPr>
  <p:notesTextViewPr>
    <p:cViewPr>
      <p:scale>
        <a:sx n="1" d="1"/>
        <a:sy n="1" d="1"/>
      </p:scale>
      <p:origin x="0" y="0"/>
    </p:cViewPr>
  </p:notesTextViewPr>
  <p:sorterViewPr>
    <p:cViewPr>
      <p:scale>
        <a:sx n="70" d="100"/>
        <a:sy n="70" d="100"/>
      </p:scale>
      <p:origin x="0" y="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D02BAA-0BFB-4BF6-BB7E-1BF148542373}" type="doc">
      <dgm:prSet loTypeId="urn:microsoft.com/office/officeart/2005/8/layout/arrow1" loCatId="process" qsTypeId="urn:microsoft.com/office/officeart/2005/8/quickstyle/simple1" qsCatId="simple" csTypeId="urn:microsoft.com/office/officeart/2005/8/colors/colorful5" csCatId="colorful" phldr="1"/>
      <dgm:spPr/>
      <dgm:t>
        <a:bodyPr/>
        <a:lstStyle/>
        <a:p>
          <a:endParaRPr lang="en-US"/>
        </a:p>
      </dgm:t>
    </dgm:pt>
    <dgm:pt modelId="{C635158B-D02E-4B75-A2A4-3D925D180439}">
      <dgm:prSet phldrT="[Text]"/>
      <dgm:spPr>
        <a:blipFill rotWithShape="0">
          <a:blip xmlns:r="http://schemas.openxmlformats.org/officeDocument/2006/relationships" r:embed="rId1"/>
          <a:stretch>
            <a:fillRect/>
          </a:stretch>
        </a:blipFill>
        <a:ln w="63500">
          <a:solidFill>
            <a:schemeClr val="tx1"/>
          </a:solidFill>
        </a:ln>
      </dgm:spPr>
      <dgm:t>
        <a:bodyPr/>
        <a:lstStyle/>
        <a:p>
          <a:endParaRPr lang="en-US" b="1" dirty="0"/>
        </a:p>
      </dgm:t>
    </dgm:pt>
    <dgm:pt modelId="{702AC19D-83EB-44F4-A6E7-2FAC0BACF4CF}" type="parTrans" cxnId="{FFE28372-120A-4575-9ACA-38296D527F9D}">
      <dgm:prSet/>
      <dgm:spPr/>
      <dgm:t>
        <a:bodyPr/>
        <a:lstStyle/>
        <a:p>
          <a:endParaRPr lang="en-US"/>
        </a:p>
      </dgm:t>
    </dgm:pt>
    <dgm:pt modelId="{9BCE3D9D-4FBD-4E4D-87FC-0F217EE25425}" type="sibTrans" cxnId="{FFE28372-120A-4575-9ACA-38296D527F9D}">
      <dgm:prSet/>
      <dgm:spPr/>
      <dgm:t>
        <a:bodyPr/>
        <a:lstStyle/>
        <a:p>
          <a:endParaRPr lang="en-US"/>
        </a:p>
      </dgm:t>
    </dgm:pt>
    <dgm:pt modelId="{E99A1A39-2A64-46D4-B479-B382C49B1F15}">
      <dgm:prSet phldrT="[Text]"/>
      <dgm:spPr>
        <a:blipFill rotWithShape="0">
          <a:blip xmlns:r="http://schemas.openxmlformats.org/officeDocument/2006/relationships" r:embed="rId2"/>
          <a:stretch>
            <a:fillRect/>
          </a:stretch>
        </a:blipFill>
        <a:ln w="63500">
          <a:solidFill>
            <a:schemeClr val="tx1"/>
          </a:solidFill>
        </a:ln>
      </dgm:spPr>
      <dgm:t>
        <a:bodyPr/>
        <a:lstStyle/>
        <a:p>
          <a:endParaRPr lang="en-US" dirty="0"/>
        </a:p>
      </dgm:t>
    </dgm:pt>
    <dgm:pt modelId="{54591C2F-6B79-4B3F-BFCB-542903E8DAD6}" type="sibTrans" cxnId="{E49B0D58-BFD9-4FC6-8091-613F240FBD66}">
      <dgm:prSet/>
      <dgm:spPr/>
      <dgm:t>
        <a:bodyPr/>
        <a:lstStyle/>
        <a:p>
          <a:endParaRPr lang="en-US"/>
        </a:p>
      </dgm:t>
    </dgm:pt>
    <dgm:pt modelId="{FD818E81-80DA-4FEA-9E34-37AABC55A707}" type="parTrans" cxnId="{E49B0D58-BFD9-4FC6-8091-613F240FBD66}">
      <dgm:prSet/>
      <dgm:spPr/>
      <dgm:t>
        <a:bodyPr/>
        <a:lstStyle/>
        <a:p>
          <a:endParaRPr lang="en-US"/>
        </a:p>
      </dgm:t>
    </dgm:pt>
    <dgm:pt modelId="{52BEE644-FEAB-4BA1-9AF9-9C5F175A853B}" type="pres">
      <dgm:prSet presAssocID="{32D02BAA-0BFB-4BF6-BB7E-1BF148542373}" presName="cycle" presStyleCnt="0">
        <dgm:presLayoutVars>
          <dgm:dir/>
          <dgm:resizeHandles val="exact"/>
        </dgm:presLayoutVars>
      </dgm:prSet>
      <dgm:spPr/>
    </dgm:pt>
    <dgm:pt modelId="{FB5847CB-D58B-4C58-B46E-11F09247314A}" type="pres">
      <dgm:prSet presAssocID="{E99A1A39-2A64-46D4-B479-B382C49B1F15}" presName="arrow" presStyleLbl="node1" presStyleIdx="0" presStyleCnt="2" custScaleY="100024">
        <dgm:presLayoutVars>
          <dgm:bulletEnabled val="1"/>
        </dgm:presLayoutVars>
      </dgm:prSet>
      <dgm:spPr/>
    </dgm:pt>
    <dgm:pt modelId="{90DD8C57-574B-4BDE-B9DE-01D683FB75E3}" type="pres">
      <dgm:prSet presAssocID="{C635158B-D02E-4B75-A2A4-3D925D180439}" presName="arrow" presStyleLbl="node1" presStyleIdx="1" presStyleCnt="2" custScaleY="100024" custRadScaleRad="99762" custRadScaleInc="1122">
        <dgm:presLayoutVars>
          <dgm:bulletEnabled val="1"/>
        </dgm:presLayoutVars>
      </dgm:prSet>
      <dgm:spPr/>
    </dgm:pt>
  </dgm:ptLst>
  <dgm:cxnLst>
    <dgm:cxn modelId="{7252B202-8A48-4531-AB06-EB98EF0C0F87}" type="presOf" srcId="{32D02BAA-0BFB-4BF6-BB7E-1BF148542373}" destId="{52BEE644-FEAB-4BA1-9AF9-9C5F175A853B}" srcOrd="0" destOrd="0" presId="urn:microsoft.com/office/officeart/2005/8/layout/arrow1"/>
    <dgm:cxn modelId="{BB926328-BA36-4A35-B022-C944A8D2434D}" type="presOf" srcId="{E99A1A39-2A64-46D4-B479-B382C49B1F15}" destId="{FB5847CB-D58B-4C58-B46E-11F09247314A}" srcOrd="0" destOrd="0" presId="urn:microsoft.com/office/officeart/2005/8/layout/arrow1"/>
    <dgm:cxn modelId="{FFE28372-120A-4575-9ACA-38296D527F9D}" srcId="{32D02BAA-0BFB-4BF6-BB7E-1BF148542373}" destId="{C635158B-D02E-4B75-A2A4-3D925D180439}" srcOrd="1" destOrd="0" parTransId="{702AC19D-83EB-44F4-A6E7-2FAC0BACF4CF}" sibTransId="{9BCE3D9D-4FBD-4E4D-87FC-0F217EE25425}"/>
    <dgm:cxn modelId="{E3300275-328E-4EE7-8B11-848ECBAE0B13}" type="presOf" srcId="{C635158B-D02E-4B75-A2A4-3D925D180439}" destId="{90DD8C57-574B-4BDE-B9DE-01D683FB75E3}" srcOrd="0" destOrd="0" presId="urn:microsoft.com/office/officeart/2005/8/layout/arrow1"/>
    <dgm:cxn modelId="{E49B0D58-BFD9-4FC6-8091-613F240FBD66}" srcId="{32D02BAA-0BFB-4BF6-BB7E-1BF148542373}" destId="{E99A1A39-2A64-46D4-B479-B382C49B1F15}" srcOrd="0" destOrd="0" parTransId="{FD818E81-80DA-4FEA-9E34-37AABC55A707}" sibTransId="{54591C2F-6B79-4B3F-BFCB-542903E8DAD6}"/>
    <dgm:cxn modelId="{937BD18E-79D6-4754-9213-5D328BEF5DF2}" type="presParOf" srcId="{52BEE644-FEAB-4BA1-9AF9-9C5F175A853B}" destId="{FB5847CB-D58B-4C58-B46E-11F09247314A}" srcOrd="0" destOrd="0" presId="urn:microsoft.com/office/officeart/2005/8/layout/arrow1"/>
    <dgm:cxn modelId="{42F2BCFF-E7A6-4484-A115-C717745ACF6E}" type="presParOf" srcId="{52BEE644-FEAB-4BA1-9AF9-9C5F175A853B}" destId="{90DD8C57-574B-4BDE-B9DE-01D683FB75E3}" srcOrd="1" destOrd="0" presId="urn:microsoft.com/office/officeart/2005/8/layout/arrow1"/>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20D6C-AD72-4D29-B996-4AD7C04EAF8E}" type="doc">
      <dgm:prSet loTypeId="urn:microsoft.com/office/officeart/2005/8/layout/hList1" loCatId="list" qsTypeId="urn:microsoft.com/office/officeart/2005/8/quickstyle/simple1" qsCatId="simple" csTypeId="urn:microsoft.com/office/officeart/2005/8/colors/accent1_5" csCatId="accent1" phldr="1"/>
      <dgm:spPr/>
      <dgm:t>
        <a:bodyPr/>
        <a:lstStyle/>
        <a:p>
          <a:endParaRPr lang="en-US"/>
        </a:p>
      </dgm:t>
    </dgm:pt>
    <dgm:pt modelId="{46F751F6-76E6-45EB-9271-444C3277C32D}">
      <dgm:prSet custT="1"/>
      <dgm:spPr/>
      <dgm:t>
        <a:bodyPr/>
        <a:lstStyle/>
        <a:p>
          <a:pPr algn="l" rtl="0"/>
          <a:r>
            <a:rPr lang="en-US" sz="1800" b="1" dirty="0">
              <a:latin typeface="Segoe UI" pitchFamily="34" charset="0"/>
              <a:ea typeface="Segoe UI" pitchFamily="34" charset="0"/>
              <a:cs typeface="Segoe UI" pitchFamily="34" charset="0"/>
            </a:rPr>
            <a:t>Key Features</a:t>
          </a:r>
        </a:p>
      </dgm:t>
    </dgm:pt>
    <dgm:pt modelId="{1E70F005-4CF9-456E-BE47-0DBD22FAB978}" type="parTrans" cxnId="{8E91E862-486B-443B-BDB8-088E836CEA6C}">
      <dgm:prSet/>
      <dgm:spPr/>
      <dgm:t>
        <a:bodyPr/>
        <a:lstStyle/>
        <a:p>
          <a:endParaRPr lang="en-US"/>
        </a:p>
      </dgm:t>
    </dgm:pt>
    <dgm:pt modelId="{55286D5F-A816-4D9C-BEAB-2C95F6EC239F}" type="sibTrans" cxnId="{8E91E862-486B-443B-BDB8-088E836CEA6C}">
      <dgm:prSet/>
      <dgm:spPr/>
      <dgm:t>
        <a:bodyPr/>
        <a:lstStyle/>
        <a:p>
          <a:endParaRPr lang="en-US"/>
        </a:p>
      </dgm:t>
    </dgm:pt>
    <dgm:pt modelId="{C9705771-A1DC-44A1-BB5A-073D707C3966}">
      <dgm:prSet/>
      <dgm:spPr/>
      <dgm:t>
        <a:bodyPr/>
        <a:lstStyle/>
        <a:p>
          <a:pPr rtl="0"/>
          <a:r>
            <a:rPr lang="en-US" dirty="0">
              <a:latin typeface="Segoe UI" pitchFamily="34" charset="0"/>
              <a:ea typeface="Segoe UI" pitchFamily="34" charset="0"/>
              <a:cs typeface="Segoe UI" pitchFamily="34" charset="0"/>
            </a:rPr>
            <a:t>Visibility &amp; control over stations</a:t>
          </a:r>
        </a:p>
      </dgm:t>
    </dgm:pt>
    <dgm:pt modelId="{AFF5C9BB-8077-4BED-98EA-8D23125657B7}" type="parTrans" cxnId="{70B22A7D-31A8-4268-8045-D854690FDDE4}">
      <dgm:prSet/>
      <dgm:spPr/>
      <dgm:t>
        <a:bodyPr/>
        <a:lstStyle/>
        <a:p>
          <a:endParaRPr lang="en-US"/>
        </a:p>
      </dgm:t>
    </dgm:pt>
    <dgm:pt modelId="{0DFCFFAE-7BD9-4DD5-B5E3-E475B6CB11D1}" type="sibTrans" cxnId="{70B22A7D-31A8-4268-8045-D854690FDDE4}">
      <dgm:prSet/>
      <dgm:spPr/>
      <dgm:t>
        <a:bodyPr/>
        <a:lstStyle/>
        <a:p>
          <a:endParaRPr lang="en-US"/>
        </a:p>
      </dgm:t>
    </dgm:pt>
    <dgm:pt modelId="{AC13E596-EBEE-4AB2-B49E-BF0B2D2CBE6B}">
      <dgm:prSet/>
      <dgm:spPr/>
      <dgm:t>
        <a:bodyPr/>
        <a:lstStyle/>
        <a:p>
          <a:pPr rtl="0"/>
          <a:r>
            <a:rPr lang="en-US" dirty="0">
              <a:latin typeface="Segoe UI" pitchFamily="34" charset="0"/>
              <a:ea typeface="Segoe UI" pitchFamily="34" charset="0"/>
              <a:cs typeface="Segoe UI" pitchFamily="34" charset="0"/>
            </a:rPr>
            <a:t>Manage across devices: desktops, laptops, tablets</a:t>
          </a:r>
        </a:p>
      </dgm:t>
    </dgm:pt>
    <dgm:pt modelId="{C764668D-B736-4C35-8A43-6FA5CAD629F5}" type="parTrans" cxnId="{4DEA3563-30A5-4501-BE8A-D380146C70A1}">
      <dgm:prSet/>
      <dgm:spPr/>
      <dgm:t>
        <a:bodyPr/>
        <a:lstStyle/>
        <a:p>
          <a:endParaRPr lang="en-US"/>
        </a:p>
      </dgm:t>
    </dgm:pt>
    <dgm:pt modelId="{8F9A83B4-1D1B-463A-AE28-F8A00D841A50}" type="sibTrans" cxnId="{4DEA3563-30A5-4501-BE8A-D380146C70A1}">
      <dgm:prSet/>
      <dgm:spPr/>
      <dgm:t>
        <a:bodyPr/>
        <a:lstStyle/>
        <a:p>
          <a:endParaRPr lang="en-US"/>
        </a:p>
      </dgm:t>
    </dgm:pt>
    <dgm:pt modelId="{56713DE9-20DE-4D19-B9AD-06863AD8BDCB}">
      <dgm:prSet/>
      <dgm:spPr/>
      <dgm:t>
        <a:bodyPr/>
        <a:lstStyle/>
        <a:p>
          <a:pPr rtl="0"/>
          <a:r>
            <a:rPr lang="en-US" dirty="0">
              <a:latin typeface="Segoe UI" pitchFamily="34" charset="0"/>
              <a:ea typeface="Segoe UI" pitchFamily="34" charset="0"/>
              <a:cs typeface="Segoe UI" pitchFamily="34" charset="0"/>
            </a:rPr>
            <a:t>View real-time activity</a:t>
          </a:r>
        </a:p>
      </dgm:t>
    </dgm:pt>
    <dgm:pt modelId="{DECA2FEE-BDF3-4776-9BC0-8939BC69F200}" type="parTrans" cxnId="{78555D91-1548-4804-ABC0-147DC7D98D24}">
      <dgm:prSet/>
      <dgm:spPr/>
      <dgm:t>
        <a:bodyPr/>
        <a:lstStyle/>
        <a:p>
          <a:endParaRPr lang="en-US"/>
        </a:p>
      </dgm:t>
    </dgm:pt>
    <dgm:pt modelId="{FCEFC23F-9558-4087-AFCB-6DDE16DB28C6}" type="sibTrans" cxnId="{78555D91-1548-4804-ABC0-147DC7D98D24}">
      <dgm:prSet/>
      <dgm:spPr/>
      <dgm:t>
        <a:bodyPr/>
        <a:lstStyle/>
        <a:p>
          <a:endParaRPr lang="en-US"/>
        </a:p>
      </dgm:t>
    </dgm:pt>
    <dgm:pt modelId="{D2A374A9-964F-4B75-8192-8D8E965FE75B}">
      <dgm:prSet/>
      <dgm:spPr/>
      <dgm:t>
        <a:bodyPr/>
        <a:lstStyle/>
        <a:p>
          <a:pPr rtl="0"/>
          <a:r>
            <a:rPr lang="en-US" dirty="0">
              <a:latin typeface="Segoe UI" pitchFamily="34" charset="0"/>
              <a:ea typeface="Segoe UI" pitchFamily="34" charset="0"/>
              <a:cs typeface="Segoe UI" pitchFamily="34" charset="0"/>
            </a:rPr>
            <a:t>Block stations</a:t>
          </a:r>
        </a:p>
      </dgm:t>
    </dgm:pt>
    <dgm:pt modelId="{C572F4A4-076E-4E89-B296-CEDBA6BD463C}" type="parTrans" cxnId="{FA1D3651-9380-4D8F-B7CE-91E31849E5A0}">
      <dgm:prSet/>
      <dgm:spPr/>
      <dgm:t>
        <a:bodyPr/>
        <a:lstStyle/>
        <a:p>
          <a:endParaRPr lang="en-US"/>
        </a:p>
      </dgm:t>
    </dgm:pt>
    <dgm:pt modelId="{3B999C68-D84F-4288-B466-91DF1088A8C3}" type="sibTrans" cxnId="{FA1D3651-9380-4D8F-B7CE-91E31849E5A0}">
      <dgm:prSet/>
      <dgm:spPr/>
      <dgm:t>
        <a:bodyPr/>
        <a:lstStyle/>
        <a:p>
          <a:endParaRPr lang="en-US"/>
        </a:p>
      </dgm:t>
    </dgm:pt>
    <dgm:pt modelId="{73CBA2D6-1909-4C79-8C9B-BCEB79D6D233}">
      <dgm:prSet/>
      <dgm:spPr/>
      <dgm:t>
        <a:bodyPr/>
        <a:lstStyle/>
        <a:p>
          <a:pPr rtl="0"/>
          <a:r>
            <a:rPr lang="en-US" dirty="0">
              <a:latin typeface="Segoe UI" pitchFamily="34" charset="0"/>
              <a:ea typeface="Segoe UI" pitchFamily="34" charset="0"/>
              <a:cs typeface="Segoe UI" pitchFamily="34" charset="0"/>
            </a:rPr>
            <a:t>Project stations</a:t>
          </a:r>
        </a:p>
      </dgm:t>
    </dgm:pt>
    <dgm:pt modelId="{9BA95BE1-A900-467B-BB79-8FC2A6760284}" type="parTrans" cxnId="{2F51B654-E860-4E25-9875-C828843716F4}">
      <dgm:prSet/>
      <dgm:spPr/>
      <dgm:t>
        <a:bodyPr/>
        <a:lstStyle/>
        <a:p>
          <a:endParaRPr lang="en-US"/>
        </a:p>
      </dgm:t>
    </dgm:pt>
    <dgm:pt modelId="{A86A9A1A-A304-40BC-97CF-8C4E983F8319}" type="sibTrans" cxnId="{2F51B654-E860-4E25-9875-C828843716F4}">
      <dgm:prSet/>
      <dgm:spPr/>
      <dgm:t>
        <a:bodyPr/>
        <a:lstStyle/>
        <a:p>
          <a:endParaRPr lang="en-US"/>
        </a:p>
      </dgm:t>
    </dgm:pt>
    <dgm:pt modelId="{D7701AB9-9CCD-4812-8A4B-5C3CE27ACB03}">
      <dgm:prSet/>
      <dgm:spPr/>
      <dgm:t>
        <a:bodyPr/>
        <a:lstStyle/>
        <a:p>
          <a:pPr rtl="0"/>
          <a:r>
            <a:rPr lang="en-US" dirty="0">
              <a:latin typeface="Segoe UI" pitchFamily="34" charset="0"/>
              <a:ea typeface="Segoe UI" pitchFamily="34" charset="0"/>
              <a:cs typeface="Segoe UI" pitchFamily="34" charset="0"/>
            </a:rPr>
            <a:t>Launch and close apps</a:t>
          </a:r>
        </a:p>
      </dgm:t>
    </dgm:pt>
    <dgm:pt modelId="{CB76BF88-0AE6-44A7-8F15-F1BBB2E74F29}" type="parTrans" cxnId="{649942DC-4B3B-4A7E-9273-5BE7ECB2CFBC}">
      <dgm:prSet/>
      <dgm:spPr/>
      <dgm:t>
        <a:bodyPr/>
        <a:lstStyle/>
        <a:p>
          <a:endParaRPr lang="en-US"/>
        </a:p>
      </dgm:t>
    </dgm:pt>
    <dgm:pt modelId="{261A24F9-8F40-4785-AAB8-E8674A11804A}" type="sibTrans" cxnId="{649942DC-4B3B-4A7E-9273-5BE7ECB2CFBC}">
      <dgm:prSet/>
      <dgm:spPr/>
      <dgm:t>
        <a:bodyPr/>
        <a:lstStyle/>
        <a:p>
          <a:endParaRPr lang="en-US"/>
        </a:p>
      </dgm:t>
    </dgm:pt>
    <dgm:pt modelId="{F0026FAE-586E-44EC-8E3A-638F2C3042C6}">
      <dgm:prSet/>
      <dgm:spPr/>
      <dgm:t>
        <a:bodyPr/>
        <a:lstStyle/>
        <a:p>
          <a:pPr rtl="0"/>
          <a:r>
            <a:rPr lang="en-US" dirty="0">
              <a:latin typeface="Segoe UI" pitchFamily="34" charset="0"/>
              <a:ea typeface="Segoe UI" pitchFamily="34" charset="0"/>
              <a:cs typeface="Segoe UI" pitchFamily="34" charset="0"/>
            </a:rPr>
            <a:t>Limit Web site browsing</a:t>
          </a:r>
        </a:p>
      </dgm:t>
    </dgm:pt>
    <dgm:pt modelId="{4FF67A97-D96A-4C22-864F-87788FD86B60}" type="parTrans" cxnId="{E5DA7C1D-5E77-43B5-83D9-A6D648225026}">
      <dgm:prSet/>
      <dgm:spPr/>
      <dgm:t>
        <a:bodyPr/>
        <a:lstStyle/>
        <a:p>
          <a:endParaRPr lang="en-US"/>
        </a:p>
      </dgm:t>
    </dgm:pt>
    <dgm:pt modelId="{C125132C-5597-46A9-810B-B80430DAB667}" type="sibTrans" cxnId="{E5DA7C1D-5E77-43B5-83D9-A6D648225026}">
      <dgm:prSet/>
      <dgm:spPr/>
      <dgm:t>
        <a:bodyPr/>
        <a:lstStyle/>
        <a:p>
          <a:endParaRPr lang="en-US"/>
        </a:p>
      </dgm:t>
    </dgm:pt>
    <dgm:pt modelId="{D69FDE2A-565E-4A32-88A1-6B4FE38DB115}">
      <dgm:prSet/>
      <dgm:spPr/>
      <dgm:t>
        <a:bodyPr/>
        <a:lstStyle/>
        <a:p>
          <a:pPr rtl="0"/>
          <a:r>
            <a:rPr lang="en-US" dirty="0">
              <a:latin typeface="Segoe UI" pitchFamily="34" charset="0"/>
              <a:ea typeface="Segoe UI" pitchFamily="34" charset="0"/>
              <a:cs typeface="Segoe UI" pitchFamily="34" charset="0"/>
            </a:rPr>
            <a:t>Chat</a:t>
          </a:r>
        </a:p>
      </dgm:t>
    </dgm:pt>
    <dgm:pt modelId="{302FB826-F7D8-40E7-BE5A-5CD0458CC669}" type="parTrans" cxnId="{DD948122-7969-4EDD-9A36-8DE5A336CE28}">
      <dgm:prSet/>
      <dgm:spPr/>
      <dgm:t>
        <a:bodyPr/>
        <a:lstStyle/>
        <a:p>
          <a:endParaRPr lang="en-US"/>
        </a:p>
      </dgm:t>
    </dgm:pt>
    <dgm:pt modelId="{16231972-A387-4D8A-BD87-44E329A99032}" type="sibTrans" cxnId="{DD948122-7969-4EDD-9A36-8DE5A336CE28}">
      <dgm:prSet/>
      <dgm:spPr/>
      <dgm:t>
        <a:bodyPr/>
        <a:lstStyle/>
        <a:p>
          <a:endParaRPr lang="en-US"/>
        </a:p>
      </dgm:t>
    </dgm:pt>
    <dgm:pt modelId="{0B87FCF7-F3F9-48EE-9613-3FC763FFD71B}" type="pres">
      <dgm:prSet presAssocID="{36A20D6C-AD72-4D29-B996-4AD7C04EAF8E}" presName="Name0" presStyleCnt="0">
        <dgm:presLayoutVars>
          <dgm:dir/>
          <dgm:animLvl val="lvl"/>
          <dgm:resizeHandles val="exact"/>
        </dgm:presLayoutVars>
      </dgm:prSet>
      <dgm:spPr/>
    </dgm:pt>
    <dgm:pt modelId="{32D008B1-2673-4AFC-BB3E-64DAADD75055}" type="pres">
      <dgm:prSet presAssocID="{46F751F6-76E6-45EB-9271-444C3277C32D}" presName="composite" presStyleCnt="0"/>
      <dgm:spPr/>
    </dgm:pt>
    <dgm:pt modelId="{AD2E6EAB-1D74-4922-A9C8-3B7EA4061F5A}" type="pres">
      <dgm:prSet presAssocID="{46F751F6-76E6-45EB-9271-444C3277C32D}" presName="parTx" presStyleLbl="alignNode1" presStyleIdx="0" presStyleCnt="1" custLinFactNeighborX="-291">
        <dgm:presLayoutVars>
          <dgm:chMax val="0"/>
          <dgm:chPref val="0"/>
          <dgm:bulletEnabled val="1"/>
        </dgm:presLayoutVars>
      </dgm:prSet>
      <dgm:spPr/>
    </dgm:pt>
    <dgm:pt modelId="{44E1665F-E236-40D2-81A1-F5EF3FFE8891}" type="pres">
      <dgm:prSet presAssocID="{46F751F6-76E6-45EB-9271-444C3277C32D}" presName="desTx" presStyleLbl="alignAccFollowNode1" presStyleIdx="0" presStyleCnt="1" custScaleY="104201">
        <dgm:presLayoutVars>
          <dgm:bulletEnabled val="1"/>
        </dgm:presLayoutVars>
      </dgm:prSet>
      <dgm:spPr/>
    </dgm:pt>
  </dgm:ptLst>
  <dgm:cxnLst>
    <dgm:cxn modelId="{E5DA7C1D-5E77-43B5-83D9-A6D648225026}" srcId="{46F751F6-76E6-45EB-9271-444C3277C32D}" destId="{F0026FAE-586E-44EC-8E3A-638F2C3042C6}" srcOrd="5" destOrd="0" parTransId="{4FF67A97-D96A-4C22-864F-87788FD86B60}" sibTransId="{C125132C-5597-46A9-810B-B80430DAB667}"/>
    <dgm:cxn modelId="{DD948122-7969-4EDD-9A36-8DE5A336CE28}" srcId="{46F751F6-76E6-45EB-9271-444C3277C32D}" destId="{D69FDE2A-565E-4A32-88A1-6B4FE38DB115}" srcOrd="6" destOrd="0" parTransId="{302FB826-F7D8-40E7-BE5A-5CD0458CC669}" sibTransId="{16231972-A387-4D8A-BD87-44E329A99032}"/>
    <dgm:cxn modelId="{8E91E862-486B-443B-BDB8-088E836CEA6C}" srcId="{36A20D6C-AD72-4D29-B996-4AD7C04EAF8E}" destId="{46F751F6-76E6-45EB-9271-444C3277C32D}" srcOrd="0" destOrd="0" parTransId="{1E70F005-4CF9-456E-BE47-0DBD22FAB978}" sibTransId="{55286D5F-A816-4D9C-BEAB-2C95F6EC239F}"/>
    <dgm:cxn modelId="{4DEA3563-30A5-4501-BE8A-D380146C70A1}" srcId="{46F751F6-76E6-45EB-9271-444C3277C32D}" destId="{AC13E596-EBEE-4AB2-B49E-BF0B2D2CBE6B}" srcOrd="7" destOrd="0" parTransId="{C764668D-B736-4C35-8A43-6FA5CAD629F5}" sibTransId="{8F9A83B4-1D1B-463A-AE28-F8A00D841A50}"/>
    <dgm:cxn modelId="{FA1D3651-9380-4D8F-B7CE-91E31849E5A0}" srcId="{46F751F6-76E6-45EB-9271-444C3277C32D}" destId="{D2A374A9-964F-4B75-8192-8D8E965FE75B}" srcOrd="2" destOrd="0" parTransId="{C572F4A4-076E-4E89-B296-CEDBA6BD463C}" sibTransId="{3B999C68-D84F-4288-B466-91DF1088A8C3}"/>
    <dgm:cxn modelId="{7181B672-1656-4E23-9C8B-955EE2044449}" type="presOf" srcId="{73CBA2D6-1909-4C79-8C9B-BCEB79D6D233}" destId="{44E1665F-E236-40D2-81A1-F5EF3FFE8891}" srcOrd="0" destOrd="3" presId="urn:microsoft.com/office/officeart/2005/8/layout/hList1"/>
    <dgm:cxn modelId="{2F51B654-E860-4E25-9875-C828843716F4}" srcId="{46F751F6-76E6-45EB-9271-444C3277C32D}" destId="{73CBA2D6-1909-4C79-8C9B-BCEB79D6D233}" srcOrd="3" destOrd="0" parTransId="{9BA95BE1-A900-467B-BB79-8FC2A6760284}" sibTransId="{A86A9A1A-A304-40BC-97CF-8C4E983F8319}"/>
    <dgm:cxn modelId="{AEB03F55-E8FC-4353-898A-934B943090F9}" type="presOf" srcId="{46F751F6-76E6-45EB-9271-444C3277C32D}" destId="{AD2E6EAB-1D74-4922-A9C8-3B7EA4061F5A}" srcOrd="0" destOrd="0" presId="urn:microsoft.com/office/officeart/2005/8/layout/hList1"/>
    <dgm:cxn modelId="{70B22A7D-31A8-4268-8045-D854690FDDE4}" srcId="{46F751F6-76E6-45EB-9271-444C3277C32D}" destId="{C9705771-A1DC-44A1-BB5A-073D707C3966}" srcOrd="0" destOrd="0" parTransId="{AFF5C9BB-8077-4BED-98EA-8D23125657B7}" sibTransId="{0DFCFFAE-7BD9-4DD5-B5E3-E475B6CB11D1}"/>
    <dgm:cxn modelId="{78555D91-1548-4804-ABC0-147DC7D98D24}" srcId="{46F751F6-76E6-45EB-9271-444C3277C32D}" destId="{56713DE9-20DE-4D19-B9AD-06863AD8BDCB}" srcOrd="1" destOrd="0" parTransId="{DECA2FEE-BDF3-4776-9BC0-8939BC69F200}" sibTransId="{FCEFC23F-9558-4087-AFCB-6DDE16DB28C6}"/>
    <dgm:cxn modelId="{6C4E00AC-04DB-43CF-AFC6-C4885E145E3E}" type="presOf" srcId="{AC13E596-EBEE-4AB2-B49E-BF0B2D2CBE6B}" destId="{44E1665F-E236-40D2-81A1-F5EF3FFE8891}" srcOrd="0" destOrd="7" presId="urn:microsoft.com/office/officeart/2005/8/layout/hList1"/>
    <dgm:cxn modelId="{427C53AE-34DB-4080-AB5A-64D69E611586}" type="presOf" srcId="{56713DE9-20DE-4D19-B9AD-06863AD8BDCB}" destId="{44E1665F-E236-40D2-81A1-F5EF3FFE8891}" srcOrd="0" destOrd="1" presId="urn:microsoft.com/office/officeart/2005/8/layout/hList1"/>
    <dgm:cxn modelId="{4D3243BB-2978-47E0-9CE7-592BE7773787}" type="presOf" srcId="{D7701AB9-9CCD-4812-8A4B-5C3CE27ACB03}" destId="{44E1665F-E236-40D2-81A1-F5EF3FFE8891}" srcOrd="0" destOrd="4" presId="urn:microsoft.com/office/officeart/2005/8/layout/hList1"/>
    <dgm:cxn modelId="{25A238C6-2444-4A8B-859A-514DB45FAFDB}" type="presOf" srcId="{C9705771-A1DC-44A1-BB5A-073D707C3966}" destId="{44E1665F-E236-40D2-81A1-F5EF3FFE8891}" srcOrd="0" destOrd="0" presId="urn:microsoft.com/office/officeart/2005/8/layout/hList1"/>
    <dgm:cxn modelId="{649942DC-4B3B-4A7E-9273-5BE7ECB2CFBC}" srcId="{46F751F6-76E6-45EB-9271-444C3277C32D}" destId="{D7701AB9-9CCD-4812-8A4B-5C3CE27ACB03}" srcOrd="4" destOrd="0" parTransId="{CB76BF88-0AE6-44A7-8F15-F1BBB2E74F29}" sibTransId="{261A24F9-8F40-4785-AAB8-E8674A11804A}"/>
    <dgm:cxn modelId="{4F7235E0-F249-4F3E-ADFD-A22DE5EE2416}" type="presOf" srcId="{D69FDE2A-565E-4A32-88A1-6B4FE38DB115}" destId="{44E1665F-E236-40D2-81A1-F5EF3FFE8891}" srcOrd="0" destOrd="6" presId="urn:microsoft.com/office/officeart/2005/8/layout/hList1"/>
    <dgm:cxn modelId="{85E4F7E8-77F3-400C-9DC0-40D1496D27EC}" type="presOf" srcId="{F0026FAE-586E-44EC-8E3A-638F2C3042C6}" destId="{44E1665F-E236-40D2-81A1-F5EF3FFE8891}" srcOrd="0" destOrd="5" presId="urn:microsoft.com/office/officeart/2005/8/layout/hList1"/>
    <dgm:cxn modelId="{CAD9F6FD-F904-4A86-B078-38341F7FD84D}" type="presOf" srcId="{36A20D6C-AD72-4D29-B996-4AD7C04EAF8E}" destId="{0B87FCF7-F3F9-48EE-9613-3FC763FFD71B}" srcOrd="0" destOrd="0" presId="urn:microsoft.com/office/officeart/2005/8/layout/hList1"/>
    <dgm:cxn modelId="{4A8679FF-BECC-4EA3-A0DA-45C7FB3B6742}" type="presOf" srcId="{D2A374A9-964F-4B75-8192-8D8E965FE75B}" destId="{44E1665F-E236-40D2-81A1-F5EF3FFE8891}" srcOrd="0" destOrd="2" presId="urn:microsoft.com/office/officeart/2005/8/layout/hList1"/>
    <dgm:cxn modelId="{1C08DA40-C1C1-4D6D-8D0A-37C6FA3CCEB7}" type="presParOf" srcId="{0B87FCF7-F3F9-48EE-9613-3FC763FFD71B}" destId="{32D008B1-2673-4AFC-BB3E-64DAADD75055}" srcOrd="0" destOrd="0" presId="urn:microsoft.com/office/officeart/2005/8/layout/hList1"/>
    <dgm:cxn modelId="{53599FDC-F4CE-4633-9C3D-17E4CB1BAD61}" type="presParOf" srcId="{32D008B1-2673-4AFC-BB3E-64DAADD75055}" destId="{AD2E6EAB-1D74-4922-A9C8-3B7EA4061F5A}" srcOrd="0" destOrd="0" presId="urn:microsoft.com/office/officeart/2005/8/layout/hList1"/>
    <dgm:cxn modelId="{9C9D5CAC-D439-4184-987C-7737FFF550A0}" type="presParOf" srcId="{32D008B1-2673-4AFC-BB3E-64DAADD75055}" destId="{44E1665F-E236-40D2-81A1-F5EF3FFE8891}"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847CB-D58B-4C58-B46E-11F09247314A}">
      <dsp:nvSpPr>
        <dsp:cNvPr id="0" name=""/>
        <dsp:cNvSpPr/>
      </dsp:nvSpPr>
      <dsp:spPr>
        <a:xfrm rot="16200000">
          <a:off x="2179" y="331"/>
          <a:ext cx="1865788" cy="1866236"/>
        </a:xfrm>
        <a:prstGeom prst="upArrow">
          <a:avLst>
            <a:gd name="adj1" fmla="val 50000"/>
            <a:gd name="adj2" fmla="val 35000"/>
          </a:avLst>
        </a:prstGeom>
        <a:blipFill rotWithShape="0">
          <a:blip xmlns:r="http://schemas.openxmlformats.org/officeDocument/2006/relationships" r:embed="rId1"/>
          <a:stretch>
            <a:fillRect/>
          </a:stretch>
        </a:blipFill>
        <a:ln w="63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rot="5400000">
        <a:off x="328469" y="467001"/>
        <a:ext cx="1539723" cy="932894"/>
      </dsp:txXfrm>
    </dsp:sp>
    <dsp:sp modelId="{90DD8C57-574B-4BDE-B9DE-01D683FB75E3}">
      <dsp:nvSpPr>
        <dsp:cNvPr id="0" name=""/>
        <dsp:cNvSpPr/>
      </dsp:nvSpPr>
      <dsp:spPr>
        <a:xfrm rot="5400000">
          <a:off x="4875833" y="887"/>
          <a:ext cx="1865788" cy="1866236"/>
        </a:xfrm>
        <a:prstGeom prst="upArrow">
          <a:avLst>
            <a:gd name="adj1" fmla="val 50000"/>
            <a:gd name="adj2" fmla="val 35000"/>
          </a:avLst>
        </a:prstGeom>
        <a:blipFill rotWithShape="0">
          <a:blip xmlns:r="http://schemas.openxmlformats.org/officeDocument/2006/relationships" r:embed="rId2"/>
          <a:stretch>
            <a:fillRect/>
          </a:stretch>
        </a:blipFill>
        <a:ln w="63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endParaRPr lang="en-US" sz="3100" b="1" kern="1200" dirty="0"/>
        </a:p>
      </dsp:txBody>
      <dsp:txXfrm rot="-5400000">
        <a:off x="4875610" y="467558"/>
        <a:ext cx="1539723" cy="932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E6EAB-1D74-4922-A9C8-3B7EA4061F5A}">
      <dsp:nvSpPr>
        <dsp:cNvPr id="0" name=""/>
        <dsp:cNvSpPr/>
      </dsp:nvSpPr>
      <dsp:spPr>
        <a:xfrm>
          <a:off x="0" y="157163"/>
          <a:ext cx="3049909" cy="432000"/>
        </a:xfrm>
        <a:prstGeom prst="rect">
          <a:avLst/>
        </a:prstGeom>
        <a:solidFill>
          <a:schemeClr val="accent1">
            <a:alpha val="9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l" defTabSz="800100" rtl="0">
            <a:lnSpc>
              <a:spcPct val="90000"/>
            </a:lnSpc>
            <a:spcBef>
              <a:spcPct val="0"/>
            </a:spcBef>
            <a:spcAft>
              <a:spcPct val="35000"/>
            </a:spcAft>
            <a:buNone/>
          </a:pPr>
          <a:r>
            <a:rPr lang="en-US" sz="1800" b="1" kern="1200" dirty="0">
              <a:latin typeface="Segoe UI" pitchFamily="34" charset="0"/>
              <a:ea typeface="Segoe UI" pitchFamily="34" charset="0"/>
              <a:cs typeface="Segoe UI" pitchFamily="34" charset="0"/>
            </a:rPr>
            <a:t>Key Features</a:t>
          </a:r>
        </a:p>
      </dsp:txBody>
      <dsp:txXfrm>
        <a:off x="0" y="157163"/>
        <a:ext cx="3049909" cy="432000"/>
      </dsp:txXfrm>
    </dsp:sp>
    <dsp:sp modelId="{44E1665F-E236-40D2-81A1-F5EF3FFE8891}">
      <dsp:nvSpPr>
        <dsp:cNvPr id="0" name=""/>
        <dsp:cNvSpPr/>
      </dsp:nvSpPr>
      <dsp:spPr>
        <a:xfrm>
          <a:off x="0" y="535541"/>
          <a:ext cx="3049909" cy="2660095"/>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a:latin typeface="Segoe UI" pitchFamily="34" charset="0"/>
              <a:ea typeface="Segoe UI" pitchFamily="34" charset="0"/>
              <a:cs typeface="Segoe UI" pitchFamily="34" charset="0"/>
            </a:rPr>
            <a:t>Visibility &amp; control over stations</a:t>
          </a:r>
        </a:p>
        <a:p>
          <a:pPr marL="114300" lvl="1" indent="-114300" algn="l" defTabSz="666750" rtl="0">
            <a:lnSpc>
              <a:spcPct val="90000"/>
            </a:lnSpc>
            <a:spcBef>
              <a:spcPct val="0"/>
            </a:spcBef>
            <a:spcAft>
              <a:spcPct val="15000"/>
            </a:spcAft>
            <a:buChar char="•"/>
          </a:pPr>
          <a:r>
            <a:rPr lang="en-US" sz="1500" kern="1200" dirty="0">
              <a:latin typeface="Segoe UI" pitchFamily="34" charset="0"/>
              <a:ea typeface="Segoe UI" pitchFamily="34" charset="0"/>
              <a:cs typeface="Segoe UI" pitchFamily="34" charset="0"/>
            </a:rPr>
            <a:t>View real-time activity</a:t>
          </a:r>
        </a:p>
        <a:p>
          <a:pPr marL="114300" lvl="1" indent="-114300" algn="l" defTabSz="666750" rtl="0">
            <a:lnSpc>
              <a:spcPct val="90000"/>
            </a:lnSpc>
            <a:spcBef>
              <a:spcPct val="0"/>
            </a:spcBef>
            <a:spcAft>
              <a:spcPct val="15000"/>
            </a:spcAft>
            <a:buChar char="•"/>
          </a:pPr>
          <a:r>
            <a:rPr lang="en-US" sz="1500" kern="1200" dirty="0">
              <a:latin typeface="Segoe UI" pitchFamily="34" charset="0"/>
              <a:ea typeface="Segoe UI" pitchFamily="34" charset="0"/>
              <a:cs typeface="Segoe UI" pitchFamily="34" charset="0"/>
            </a:rPr>
            <a:t>Block stations</a:t>
          </a:r>
        </a:p>
        <a:p>
          <a:pPr marL="114300" lvl="1" indent="-114300" algn="l" defTabSz="666750" rtl="0">
            <a:lnSpc>
              <a:spcPct val="90000"/>
            </a:lnSpc>
            <a:spcBef>
              <a:spcPct val="0"/>
            </a:spcBef>
            <a:spcAft>
              <a:spcPct val="15000"/>
            </a:spcAft>
            <a:buChar char="•"/>
          </a:pPr>
          <a:r>
            <a:rPr lang="en-US" sz="1500" kern="1200" dirty="0">
              <a:latin typeface="Segoe UI" pitchFamily="34" charset="0"/>
              <a:ea typeface="Segoe UI" pitchFamily="34" charset="0"/>
              <a:cs typeface="Segoe UI" pitchFamily="34" charset="0"/>
            </a:rPr>
            <a:t>Project stations</a:t>
          </a:r>
        </a:p>
        <a:p>
          <a:pPr marL="114300" lvl="1" indent="-114300" algn="l" defTabSz="666750" rtl="0">
            <a:lnSpc>
              <a:spcPct val="90000"/>
            </a:lnSpc>
            <a:spcBef>
              <a:spcPct val="0"/>
            </a:spcBef>
            <a:spcAft>
              <a:spcPct val="15000"/>
            </a:spcAft>
            <a:buChar char="•"/>
          </a:pPr>
          <a:r>
            <a:rPr lang="en-US" sz="1500" kern="1200" dirty="0">
              <a:latin typeface="Segoe UI" pitchFamily="34" charset="0"/>
              <a:ea typeface="Segoe UI" pitchFamily="34" charset="0"/>
              <a:cs typeface="Segoe UI" pitchFamily="34" charset="0"/>
            </a:rPr>
            <a:t>Launch and close apps</a:t>
          </a:r>
        </a:p>
        <a:p>
          <a:pPr marL="114300" lvl="1" indent="-114300" algn="l" defTabSz="666750" rtl="0">
            <a:lnSpc>
              <a:spcPct val="90000"/>
            </a:lnSpc>
            <a:spcBef>
              <a:spcPct val="0"/>
            </a:spcBef>
            <a:spcAft>
              <a:spcPct val="15000"/>
            </a:spcAft>
            <a:buChar char="•"/>
          </a:pPr>
          <a:r>
            <a:rPr lang="en-US" sz="1500" kern="1200" dirty="0">
              <a:latin typeface="Segoe UI" pitchFamily="34" charset="0"/>
              <a:ea typeface="Segoe UI" pitchFamily="34" charset="0"/>
              <a:cs typeface="Segoe UI" pitchFamily="34" charset="0"/>
            </a:rPr>
            <a:t>Limit Web site browsing</a:t>
          </a:r>
        </a:p>
        <a:p>
          <a:pPr marL="114300" lvl="1" indent="-114300" algn="l" defTabSz="666750" rtl="0">
            <a:lnSpc>
              <a:spcPct val="90000"/>
            </a:lnSpc>
            <a:spcBef>
              <a:spcPct val="0"/>
            </a:spcBef>
            <a:spcAft>
              <a:spcPct val="15000"/>
            </a:spcAft>
            <a:buChar char="•"/>
          </a:pPr>
          <a:r>
            <a:rPr lang="en-US" sz="1500" kern="1200" dirty="0">
              <a:latin typeface="Segoe UI" pitchFamily="34" charset="0"/>
              <a:ea typeface="Segoe UI" pitchFamily="34" charset="0"/>
              <a:cs typeface="Segoe UI" pitchFamily="34" charset="0"/>
            </a:rPr>
            <a:t>Chat</a:t>
          </a:r>
        </a:p>
        <a:p>
          <a:pPr marL="114300" lvl="1" indent="-114300" algn="l" defTabSz="666750" rtl="0">
            <a:lnSpc>
              <a:spcPct val="90000"/>
            </a:lnSpc>
            <a:spcBef>
              <a:spcPct val="0"/>
            </a:spcBef>
            <a:spcAft>
              <a:spcPct val="15000"/>
            </a:spcAft>
            <a:buChar char="•"/>
          </a:pPr>
          <a:r>
            <a:rPr lang="en-US" sz="1500" kern="1200" dirty="0">
              <a:latin typeface="Segoe UI" pitchFamily="34" charset="0"/>
              <a:ea typeface="Segoe UI" pitchFamily="34" charset="0"/>
              <a:cs typeface="Segoe UI" pitchFamily="34" charset="0"/>
            </a:rPr>
            <a:t>Manage across devices: desktops, laptops, tablets</a:t>
          </a:r>
        </a:p>
      </dsp:txBody>
      <dsp:txXfrm>
        <a:off x="0" y="535541"/>
        <a:ext cx="3049909" cy="2660095"/>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339" cy="3551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5317963" y="0"/>
            <a:ext cx="4068339" cy="355124"/>
          </a:xfrm>
          <a:prstGeom prst="rect">
            <a:avLst/>
          </a:prstGeom>
        </p:spPr>
        <p:txBody>
          <a:bodyPr vert="horz" lIns="94229" tIns="47114" rIns="94229" bIns="47114" rtlCol="0"/>
          <a:lstStyle>
            <a:lvl1pPr algn="r">
              <a:defRPr sz="1200"/>
            </a:lvl1pPr>
          </a:lstStyle>
          <a:p>
            <a:fld id="{435B3B92-95B5-4804-8FFA-DAD98940067D}" type="datetimeFigureOut">
              <a:rPr lang="en-US" smtClean="0"/>
              <a:t>4/29/2019</a:t>
            </a:fld>
            <a:endParaRPr lang="en-US" dirty="0"/>
          </a:p>
        </p:txBody>
      </p:sp>
      <p:sp>
        <p:nvSpPr>
          <p:cNvPr id="4" name="Footer Placeholder 3"/>
          <p:cNvSpPr>
            <a:spLocks noGrp="1"/>
          </p:cNvSpPr>
          <p:nvPr>
            <p:ph type="ftr" sz="quarter" idx="2"/>
          </p:nvPr>
        </p:nvSpPr>
        <p:spPr>
          <a:xfrm>
            <a:off x="0" y="6746119"/>
            <a:ext cx="4068339" cy="3551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17963" y="6746119"/>
            <a:ext cx="4068339" cy="355124"/>
          </a:xfrm>
          <a:prstGeom prst="rect">
            <a:avLst/>
          </a:prstGeom>
        </p:spPr>
        <p:txBody>
          <a:bodyPr vert="horz" lIns="94229" tIns="47114" rIns="94229" bIns="47114" rtlCol="0" anchor="b"/>
          <a:lstStyle>
            <a:lvl1pPr algn="r">
              <a:defRPr sz="1200"/>
            </a:lvl1pPr>
          </a:lstStyle>
          <a:p>
            <a:fld id="{56A52D4E-C637-45E0-BE1F-6289A9220B30}" type="slidenum">
              <a:rPr lang="en-US" smtClean="0"/>
              <a:t>‹#›</a:t>
            </a:fld>
            <a:endParaRPr lang="en-US" dirty="0"/>
          </a:p>
        </p:txBody>
      </p:sp>
    </p:spTree>
    <p:extLst>
      <p:ext uri="{BB962C8B-B14F-4D97-AF65-F5344CB8AC3E}">
        <p14:creationId xmlns:p14="http://schemas.microsoft.com/office/powerpoint/2010/main" val="3747963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339" cy="3551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5317963" y="0"/>
            <a:ext cx="4068339" cy="355124"/>
          </a:xfrm>
          <a:prstGeom prst="rect">
            <a:avLst/>
          </a:prstGeom>
        </p:spPr>
        <p:txBody>
          <a:bodyPr vert="horz" lIns="94229" tIns="47114" rIns="94229" bIns="47114" rtlCol="0"/>
          <a:lstStyle>
            <a:lvl1pPr algn="r">
              <a:defRPr sz="1200"/>
            </a:lvl1pPr>
          </a:lstStyle>
          <a:p>
            <a:fld id="{55925A24-7CB5-42B0-A3B9-70436EFD11AE}" type="datetimeFigureOut">
              <a:rPr lang="en-US" smtClean="0"/>
              <a:t>4/29/2019</a:t>
            </a:fld>
            <a:endParaRPr lang="en-US" dirty="0"/>
          </a:p>
        </p:txBody>
      </p:sp>
      <p:sp>
        <p:nvSpPr>
          <p:cNvPr id="4" name="Slide Image Placeholder 3"/>
          <p:cNvSpPr>
            <a:spLocks noGrp="1" noRot="1" noChangeAspect="1"/>
          </p:cNvSpPr>
          <p:nvPr>
            <p:ph type="sldImg" idx="2"/>
          </p:nvPr>
        </p:nvSpPr>
        <p:spPr>
          <a:xfrm>
            <a:off x="2328863" y="533400"/>
            <a:ext cx="4732337" cy="266223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938848" y="3373676"/>
            <a:ext cx="7510780" cy="31961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51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3" y="6746119"/>
            <a:ext cx="4068339" cy="355124"/>
          </a:xfrm>
          <a:prstGeom prst="rect">
            <a:avLst/>
          </a:prstGeom>
        </p:spPr>
        <p:txBody>
          <a:bodyPr vert="horz" lIns="94229" tIns="47114" rIns="94229" bIns="47114" rtlCol="0" anchor="b"/>
          <a:lstStyle>
            <a:lvl1pPr algn="r">
              <a:defRPr sz="1200"/>
            </a:lvl1pPr>
          </a:lstStyle>
          <a:p>
            <a:fld id="{D6825DB8-9955-4D1D-A30F-D18E941D57AB}" type="slidenum">
              <a:rPr lang="en-US" smtClean="0"/>
              <a:t>‹#›</a:t>
            </a:fld>
            <a:endParaRPr lang="en-US" dirty="0"/>
          </a:p>
        </p:txBody>
      </p:sp>
    </p:spTree>
    <p:extLst>
      <p:ext uri="{BB962C8B-B14F-4D97-AF65-F5344CB8AC3E}">
        <p14:creationId xmlns:p14="http://schemas.microsoft.com/office/powerpoint/2010/main" val="528282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2328863" y="533400"/>
            <a:ext cx="4732337" cy="26622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itchFamily="34" charset="0"/>
                <a:ea typeface="MS PGothic" pitchFamily="34" charset="-128"/>
              </a:defRPr>
            </a:lvl1pPr>
            <a:lvl2pPr marL="765610" indent="-294465" eaLnBrk="0" hangingPunct="0">
              <a:defRPr>
                <a:solidFill>
                  <a:schemeClr val="tx1"/>
                </a:solidFill>
                <a:latin typeface="Trebuchet MS" pitchFamily="34" charset="0"/>
                <a:ea typeface="MS PGothic" pitchFamily="34" charset="-128"/>
              </a:defRPr>
            </a:lvl2pPr>
            <a:lvl3pPr marL="1177862" indent="-235572" eaLnBrk="0" hangingPunct="0">
              <a:defRPr>
                <a:solidFill>
                  <a:schemeClr val="tx1"/>
                </a:solidFill>
                <a:latin typeface="Trebuchet MS" pitchFamily="34" charset="0"/>
                <a:ea typeface="MS PGothic" pitchFamily="34" charset="-128"/>
              </a:defRPr>
            </a:lvl3pPr>
            <a:lvl4pPr marL="1649006" indent="-235572" eaLnBrk="0" hangingPunct="0">
              <a:defRPr>
                <a:solidFill>
                  <a:schemeClr val="tx1"/>
                </a:solidFill>
                <a:latin typeface="Trebuchet MS" pitchFamily="34" charset="0"/>
                <a:ea typeface="MS PGothic" pitchFamily="34" charset="-128"/>
              </a:defRPr>
            </a:lvl4pPr>
            <a:lvl5pPr marL="2120151" indent="-235572" eaLnBrk="0" hangingPunct="0">
              <a:defRPr>
                <a:solidFill>
                  <a:schemeClr val="tx1"/>
                </a:solidFill>
                <a:latin typeface="Trebuchet MS" pitchFamily="34" charset="0"/>
                <a:ea typeface="MS PGothic" pitchFamily="34" charset="-128"/>
              </a:defRPr>
            </a:lvl5pPr>
            <a:lvl6pPr marL="2591295" indent="-235572" eaLnBrk="0" fontAlgn="base" hangingPunct="0">
              <a:spcBef>
                <a:spcPct val="0"/>
              </a:spcBef>
              <a:spcAft>
                <a:spcPct val="0"/>
              </a:spcAft>
              <a:defRPr>
                <a:solidFill>
                  <a:schemeClr val="tx1"/>
                </a:solidFill>
                <a:latin typeface="Trebuchet MS" pitchFamily="34" charset="0"/>
                <a:ea typeface="MS PGothic" pitchFamily="34" charset="-128"/>
              </a:defRPr>
            </a:lvl6pPr>
            <a:lvl7pPr marL="3062440" indent="-235572" eaLnBrk="0" fontAlgn="base" hangingPunct="0">
              <a:spcBef>
                <a:spcPct val="0"/>
              </a:spcBef>
              <a:spcAft>
                <a:spcPct val="0"/>
              </a:spcAft>
              <a:defRPr>
                <a:solidFill>
                  <a:schemeClr val="tx1"/>
                </a:solidFill>
                <a:latin typeface="Trebuchet MS" pitchFamily="34" charset="0"/>
                <a:ea typeface="MS PGothic" pitchFamily="34" charset="-128"/>
              </a:defRPr>
            </a:lvl7pPr>
            <a:lvl8pPr marL="3533585" indent="-235572" eaLnBrk="0" fontAlgn="base" hangingPunct="0">
              <a:spcBef>
                <a:spcPct val="0"/>
              </a:spcBef>
              <a:spcAft>
                <a:spcPct val="0"/>
              </a:spcAft>
              <a:defRPr>
                <a:solidFill>
                  <a:schemeClr val="tx1"/>
                </a:solidFill>
                <a:latin typeface="Trebuchet MS" pitchFamily="34" charset="0"/>
                <a:ea typeface="MS PGothic" pitchFamily="34" charset="-128"/>
              </a:defRPr>
            </a:lvl8pPr>
            <a:lvl9pPr marL="4004729" indent="-235572" eaLnBrk="0" fontAlgn="base" hangingPunct="0">
              <a:spcBef>
                <a:spcPct val="0"/>
              </a:spcBef>
              <a:spcAft>
                <a:spcPct val="0"/>
              </a:spcAft>
              <a:defRPr>
                <a:solidFill>
                  <a:schemeClr val="tx1"/>
                </a:solidFill>
                <a:latin typeface="Trebuchet MS" pitchFamily="34" charset="0"/>
                <a:ea typeface="MS PGothic" pitchFamily="34" charset="-128"/>
              </a:defRPr>
            </a:lvl9pPr>
          </a:lstStyle>
          <a:p>
            <a:pPr eaLnBrk="1" hangingPunct="1"/>
            <a:fld id="{AAFE6B4E-61AF-46DF-80E2-04FF1C309ADE}" type="slidenum">
              <a:rPr lang="en-US">
                <a:latin typeface="Calibri" pitchFamily="34" charset="0"/>
              </a:rPr>
              <a:pPr eaLnBrk="1" hangingPunct="1"/>
              <a:t>1</a:t>
            </a:fld>
            <a:endParaRPr lang="en-US" dirty="0">
              <a:latin typeface="Calibri" pitchFamily="34" charset="0"/>
            </a:endParaRPr>
          </a:p>
        </p:txBody>
      </p:sp>
    </p:spTree>
    <p:extLst>
      <p:ext uri="{BB962C8B-B14F-4D97-AF65-F5344CB8AC3E}">
        <p14:creationId xmlns:p14="http://schemas.microsoft.com/office/powerpoint/2010/main" val="98282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Our solution to this is </a:t>
            </a:r>
            <a:r>
              <a:rPr lang="en-US" baseline="0" dirty="0"/>
              <a:t>Direct Virtualization…..</a:t>
            </a:r>
          </a:p>
        </p:txBody>
      </p:sp>
      <p:sp>
        <p:nvSpPr>
          <p:cNvPr id="4" name="Slide Number Placeholder 3"/>
          <p:cNvSpPr>
            <a:spLocks noGrp="1"/>
          </p:cNvSpPr>
          <p:nvPr>
            <p:ph type="sldNum" sz="quarter" idx="10"/>
          </p:nvPr>
        </p:nvSpPr>
        <p:spPr/>
        <p:txBody>
          <a:bodyPr/>
          <a:lstStyle/>
          <a:p>
            <a:fld id="{D6825DB8-9955-4D1D-A30F-D18E941D57AB}" type="slidenum">
              <a:rPr lang="en-US" smtClean="0"/>
              <a:t>25</a:t>
            </a:fld>
            <a:endParaRPr lang="en-US" dirty="0"/>
          </a:p>
        </p:txBody>
      </p:sp>
    </p:spTree>
    <p:extLst>
      <p:ext uri="{BB962C8B-B14F-4D97-AF65-F5344CB8AC3E}">
        <p14:creationId xmlns:p14="http://schemas.microsoft.com/office/powerpoint/2010/main" val="977258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Our solution to this is </a:t>
            </a:r>
            <a:r>
              <a:rPr lang="en-US" baseline="0" dirty="0"/>
              <a:t>Direct Virtualization…..</a:t>
            </a:r>
          </a:p>
        </p:txBody>
      </p:sp>
      <p:sp>
        <p:nvSpPr>
          <p:cNvPr id="4" name="Slide Number Placeholder 3"/>
          <p:cNvSpPr>
            <a:spLocks noGrp="1"/>
          </p:cNvSpPr>
          <p:nvPr>
            <p:ph type="sldNum" sz="quarter" idx="10"/>
          </p:nvPr>
        </p:nvSpPr>
        <p:spPr/>
        <p:txBody>
          <a:bodyPr/>
          <a:lstStyle/>
          <a:p>
            <a:fld id="{D6825DB8-9955-4D1D-A30F-D18E941D57AB}" type="slidenum">
              <a:rPr lang="en-US" smtClean="0"/>
              <a:t>26</a:t>
            </a:fld>
            <a:endParaRPr lang="en-US" dirty="0"/>
          </a:p>
        </p:txBody>
      </p:sp>
    </p:spTree>
    <p:extLst>
      <p:ext uri="{BB962C8B-B14F-4D97-AF65-F5344CB8AC3E}">
        <p14:creationId xmlns:p14="http://schemas.microsoft.com/office/powerpoint/2010/main" val="3920110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A lot of questions</a:t>
            </a:r>
            <a:r>
              <a:rPr lang="en-US" baseline="0" dirty="0"/>
              <a:t> around designing a 21</a:t>
            </a:r>
            <a:r>
              <a:rPr lang="en-US" baseline="30000" dirty="0"/>
              <a:t>st</a:t>
            </a:r>
            <a:r>
              <a:rPr lang="en-US" baseline="0" dirty="0"/>
              <a:t> century classroom. There is no real standard for it yet</a:t>
            </a:r>
            <a:endParaRPr lang="en-US" dirty="0"/>
          </a:p>
        </p:txBody>
      </p:sp>
      <p:sp>
        <p:nvSpPr>
          <p:cNvPr id="4" name="Slide Number Placeholder 3"/>
          <p:cNvSpPr>
            <a:spLocks noGrp="1"/>
          </p:cNvSpPr>
          <p:nvPr>
            <p:ph type="sldNum" sz="quarter" idx="10"/>
          </p:nvPr>
        </p:nvSpPr>
        <p:spPr/>
        <p:txBody>
          <a:bodyPr/>
          <a:lstStyle/>
          <a:p>
            <a:fld id="{D6825DB8-9955-4D1D-A30F-D18E941D57AB}" type="slidenum">
              <a:rPr lang="en-US" smtClean="0"/>
              <a:t>2</a:t>
            </a:fld>
            <a:endParaRPr lang="en-US" dirty="0"/>
          </a:p>
        </p:txBody>
      </p:sp>
    </p:spTree>
    <p:extLst>
      <p:ext uri="{BB962C8B-B14F-4D97-AF65-F5344CB8AC3E}">
        <p14:creationId xmlns:p14="http://schemas.microsoft.com/office/powerpoint/2010/main" val="329587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Our solution to this is </a:t>
            </a:r>
            <a:r>
              <a:rPr lang="en-US" baseline="0" dirty="0"/>
              <a:t>Direct Virtualization…..</a:t>
            </a:r>
          </a:p>
        </p:txBody>
      </p:sp>
      <p:sp>
        <p:nvSpPr>
          <p:cNvPr id="4" name="Slide Number Placeholder 3"/>
          <p:cNvSpPr>
            <a:spLocks noGrp="1"/>
          </p:cNvSpPr>
          <p:nvPr>
            <p:ph type="sldNum" sz="quarter" idx="10"/>
          </p:nvPr>
        </p:nvSpPr>
        <p:spPr/>
        <p:txBody>
          <a:bodyPr/>
          <a:lstStyle/>
          <a:p>
            <a:fld id="{D6825DB8-9955-4D1D-A30F-D18E941D57AB}" type="slidenum">
              <a:rPr lang="en-US" smtClean="0"/>
              <a:t>4</a:t>
            </a:fld>
            <a:endParaRPr lang="en-US" dirty="0"/>
          </a:p>
        </p:txBody>
      </p:sp>
    </p:spTree>
    <p:extLst>
      <p:ext uri="{BB962C8B-B14F-4D97-AF65-F5344CB8AC3E}">
        <p14:creationId xmlns:p14="http://schemas.microsoft.com/office/powerpoint/2010/main" val="3505164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Our solution to this is </a:t>
            </a:r>
            <a:r>
              <a:rPr lang="en-US" baseline="0" dirty="0"/>
              <a:t>Direct Virtualization…..</a:t>
            </a:r>
          </a:p>
        </p:txBody>
      </p:sp>
      <p:sp>
        <p:nvSpPr>
          <p:cNvPr id="4" name="Slide Number Placeholder 3"/>
          <p:cNvSpPr>
            <a:spLocks noGrp="1"/>
          </p:cNvSpPr>
          <p:nvPr>
            <p:ph type="sldNum" sz="quarter" idx="10"/>
          </p:nvPr>
        </p:nvSpPr>
        <p:spPr/>
        <p:txBody>
          <a:bodyPr/>
          <a:lstStyle/>
          <a:p>
            <a:fld id="{D6825DB8-9955-4D1D-A30F-D18E941D57AB}" type="slidenum">
              <a:rPr lang="en-US" smtClean="0"/>
              <a:t>5</a:t>
            </a:fld>
            <a:endParaRPr lang="en-US" dirty="0"/>
          </a:p>
        </p:txBody>
      </p:sp>
    </p:spTree>
    <p:extLst>
      <p:ext uri="{BB962C8B-B14F-4D97-AF65-F5344CB8AC3E}">
        <p14:creationId xmlns:p14="http://schemas.microsoft.com/office/powerpoint/2010/main" val="238246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Our solution to this is </a:t>
            </a:r>
            <a:r>
              <a:rPr lang="en-US" baseline="0" dirty="0"/>
              <a:t>Direct Virtualization…..</a:t>
            </a:r>
          </a:p>
        </p:txBody>
      </p:sp>
      <p:sp>
        <p:nvSpPr>
          <p:cNvPr id="4" name="Slide Number Placeholder 3"/>
          <p:cNvSpPr>
            <a:spLocks noGrp="1"/>
          </p:cNvSpPr>
          <p:nvPr>
            <p:ph type="sldNum" sz="quarter" idx="10"/>
          </p:nvPr>
        </p:nvSpPr>
        <p:spPr/>
        <p:txBody>
          <a:bodyPr/>
          <a:lstStyle/>
          <a:p>
            <a:fld id="{D6825DB8-9955-4D1D-A30F-D18E941D57AB}" type="slidenum">
              <a:rPr lang="en-US" smtClean="0"/>
              <a:t>6</a:t>
            </a:fld>
            <a:endParaRPr lang="en-US" dirty="0"/>
          </a:p>
        </p:txBody>
      </p:sp>
    </p:spTree>
    <p:extLst>
      <p:ext uri="{BB962C8B-B14F-4D97-AF65-F5344CB8AC3E}">
        <p14:creationId xmlns:p14="http://schemas.microsoft.com/office/powerpoint/2010/main" val="4170551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Our solution to this is </a:t>
            </a:r>
            <a:r>
              <a:rPr lang="en-US" baseline="0" dirty="0"/>
              <a:t>Direct Virtualization…..</a:t>
            </a:r>
          </a:p>
        </p:txBody>
      </p:sp>
      <p:sp>
        <p:nvSpPr>
          <p:cNvPr id="4" name="Slide Number Placeholder 3"/>
          <p:cNvSpPr>
            <a:spLocks noGrp="1"/>
          </p:cNvSpPr>
          <p:nvPr>
            <p:ph type="sldNum" sz="quarter" idx="10"/>
          </p:nvPr>
        </p:nvSpPr>
        <p:spPr/>
        <p:txBody>
          <a:bodyPr/>
          <a:lstStyle/>
          <a:p>
            <a:fld id="{D6825DB8-9955-4D1D-A30F-D18E941D57AB}" type="slidenum">
              <a:rPr lang="en-US" smtClean="0"/>
              <a:t>7</a:t>
            </a:fld>
            <a:endParaRPr lang="en-US" dirty="0"/>
          </a:p>
        </p:txBody>
      </p:sp>
    </p:spTree>
    <p:extLst>
      <p:ext uri="{BB962C8B-B14F-4D97-AF65-F5344CB8AC3E}">
        <p14:creationId xmlns:p14="http://schemas.microsoft.com/office/powerpoint/2010/main" val="3654207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Here is a snapshot</a:t>
            </a:r>
            <a:r>
              <a:rPr lang="en-US" baseline="0" dirty="0"/>
              <a:t> of the market today: </a:t>
            </a:r>
          </a:p>
          <a:p>
            <a:endParaRPr lang="en-US" baseline="0" dirty="0"/>
          </a:p>
          <a:p>
            <a:pPr marL="176679" indent="-176679">
              <a:buFontTx/>
              <a:buChar char="-"/>
            </a:pPr>
            <a:r>
              <a:rPr lang="en-US" baseline="0" dirty="0"/>
              <a:t>You have HP, who just abandoned their MultiSeat solution. Simply, put: solutions like these cannibalize their business and they’d rather sell 10 computers than one. </a:t>
            </a:r>
          </a:p>
          <a:p>
            <a:pPr marL="176679" indent="-176679">
              <a:buFontTx/>
              <a:buChar char="-"/>
            </a:pPr>
            <a:r>
              <a:rPr lang="en-US" baseline="0" dirty="0"/>
              <a:t>On the other side, you have thin-client manufacturers who are happy to keep selling $200 and $300 devices </a:t>
            </a:r>
            <a:endParaRPr lang="en-US" dirty="0"/>
          </a:p>
        </p:txBody>
      </p:sp>
      <p:sp>
        <p:nvSpPr>
          <p:cNvPr id="4" name="Slide Number Placeholder 3"/>
          <p:cNvSpPr>
            <a:spLocks noGrp="1"/>
          </p:cNvSpPr>
          <p:nvPr>
            <p:ph type="sldNum" sz="quarter" idx="10"/>
          </p:nvPr>
        </p:nvSpPr>
        <p:spPr/>
        <p:txBody>
          <a:bodyPr/>
          <a:lstStyle/>
          <a:p>
            <a:fld id="{D6825DB8-9955-4D1D-A30F-D18E941D57AB}" type="slidenum">
              <a:rPr lang="en-US" smtClean="0"/>
              <a:t>9</a:t>
            </a:fld>
            <a:endParaRPr lang="en-US" dirty="0"/>
          </a:p>
        </p:txBody>
      </p:sp>
    </p:spTree>
    <p:extLst>
      <p:ext uri="{BB962C8B-B14F-4D97-AF65-F5344CB8AC3E}">
        <p14:creationId xmlns:p14="http://schemas.microsoft.com/office/powerpoint/2010/main" val="2489297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533400"/>
            <a:ext cx="4732337" cy="2662238"/>
          </a:xfrm>
        </p:spPr>
      </p:sp>
      <p:sp>
        <p:nvSpPr>
          <p:cNvPr id="3" name="Notes Placeholder 2"/>
          <p:cNvSpPr>
            <a:spLocks noGrp="1"/>
          </p:cNvSpPr>
          <p:nvPr>
            <p:ph type="body" idx="1"/>
          </p:nvPr>
        </p:nvSpPr>
        <p:spPr/>
        <p:txBody>
          <a:bodyPr/>
          <a:lstStyle/>
          <a:p>
            <a:r>
              <a:rPr lang="en-US" dirty="0"/>
              <a:t>Here is a snapshot</a:t>
            </a:r>
            <a:r>
              <a:rPr lang="en-US" baseline="0" dirty="0"/>
              <a:t> of the market today: </a:t>
            </a:r>
          </a:p>
          <a:p>
            <a:endParaRPr lang="en-US" baseline="0" dirty="0"/>
          </a:p>
          <a:p>
            <a:pPr marL="176679" indent="-176679">
              <a:buFontTx/>
              <a:buChar char="-"/>
            </a:pPr>
            <a:r>
              <a:rPr lang="en-US" baseline="0" dirty="0"/>
              <a:t>You have HP, who just abandoned their MultiSeat solution. Simply, put: solutions like these cannibalize their business and they’d rather sell 10 computers than one. </a:t>
            </a:r>
          </a:p>
          <a:p>
            <a:pPr marL="176679" indent="-176679">
              <a:buFontTx/>
              <a:buChar char="-"/>
            </a:pPr>
            <a:r>
              <a:rPr lang="en-US" baseline="0" dirty="0"/>
              <a:t>On the other side, you have thin-client manufacturers who are happy to keep selling $200 and $300 devices </a:t>
            </a:r>
            <a:endParaRPr lang="en-US" dirty="0"/>
          </a:p>
        </p:txBody>
      </p:sp>
      <p:sp>
        <p:nvSpPr>
          <p:cNvPr id="4" name="Slide Number Placeholder 3"/>
          <p:cNvSpPr>
            <a:spLocks noGrp="1"/>
          </p:cNvSpPr>
          <p:nvPr>
            <p:ph type="sldNum" sz="quarter" idx="10"/>
          </p:nvPr>
        </p:nvSpPr>
        <p:spPr/>
        <p:txBody>
          <a:bodyPr/>
          <a:lstStyle/>
          <a:p>
            <a:fld id="{D6825DB8-9955-4D1D-A30F-D18E941D57AB}" type="slidenum">
              <a:rPr lang="en-US" smtClean="0"/>
              <a:t>10</a:t>
            </a:fld>
            <a:endParaRPr lang="en-US" dirty="0"/>
          </a:p>
        </p:txBody>
      </p:sp>
    </p:spTree>
    <p:extLst>
      <p:ext uri="{BB962C8B-B14F-4D97-AF65-F5344CB8AC3E}">
        <p14:creationId xmlns:p14="http://schemas.microsoft.com/office/powerpoint/2010/main" val="209272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327275" y="533400"/>
            <a:ext cx="4735513" cy="2663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5000"/>
              </a:lnSpc>
              <a:spcAft>
                <a:spcPts val="618"/>
              </a:spcAft>
            </a:pPr>
            <a:r>
              <a:rPr lang="en-US" sz="1100" dirty="0"/>
              <a:t>One interesting story that validates this:</a:t>
            </a:r>
          </a:p>
          <a:p>
            <a:pPr>
              <a:lnSpc>
                <a:spcPct val="105000"/>
              </a:lnSpc>
              <a:spcAft>
                <a:spcPts val="618"/>
              </a:spcAft>
            </a:pPr>
            <a:endParaRPr lang="en-US" sz="1100"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itchFamily="34" charset="0"/>
                <a:ea typeface="MS PGothic" pitchFamily="34" charset="-128"/>
              </a:defRPr>
            </a:lvl1pPr>
            <a:lvl2pPr marL="765538" indent="-294438" eaLnBrk="0" hangingPunct="0">
              <a:defRPr>
                <a:solidFill>
                  <a:schemeClr val="tx1"/>
                </a:solidFill>
                <a:latin typeface="Trebuchet MS" pitchFamily="34" charset="0"/>
                <a:ea typeface="MS PGothic" pitchFamily="34" charset="-128"/>
              </a:defRPr>
            </a:lvl2pPr>
            <a:lvl3pPr marL="1177751" indent="-235550" eaLnBrk="0" hangingPunct="0">
              <a:defRPr>
                <a:solidFill>
                  <a:schemeClr val="tx1"/>
                </a:solidFill>
                <a:latin typeface="Trebuchet MS" pitchFamily="34" charset="0"/>
                <a:ea typeface="MS PGothic" pitchFamily="34" charset="-128"/>
              </a:defRPr>
            </a:lvl3pPr>
            <a:lvl4pPr marL="1648851" indent="-235550" eaLnBrk="0" hangingPunct="0">
              <a:defRPr>
                <a:solidFill>
                  <a:schemeClr val="tx1"/>
                </a:solidFill>
                <a:latin typeface="Trebuchet MS" pitchFamily="34" charset="0"/>
                <a:ea typeface="MS PGothic" pitchFamily="34" charset="-128"/>
              </a:defRPr>
            </a:lvl4pPr>
            <a:lvl5pPr marL="2119952" indent="-235550" eaLnBrk="0" hangingPunct="0">
              <a:defRPr>
                <a:solidFill>
                  <a:schemeClr val="tx1"/>
                </a:solidFill>
                <a:latin typeface="Trebuchet MS" pitchFamily="34" charset="0"/>
                <a:ea typeface="MS PGothic" pitchFamily="34" charset="-128"/>
              </a:defRPr>
            </a:lvl5pPr>
            <a:lvl6pPr marL="2591051" indent="-235550" eaLnBrk="0" fontAlgn="base" hangingPunct="0">
              <a:spcBef>
                <a:spcPct val="0"/>
              </a:spcBef>
              <a:spcAft>
                <a:spcPct val="0"/>
              </a:spcAft>
              <a:defRPr>
                <a:solidFill>
                  <a:schemeClr val="tx1"/>
                </a:solidFill>
                <a:latin typeface="Trebuchet MS" pitchFamily="34" charset="0"/>
                <a:ea typeface="MS PGothic" pitchFamily="34" charset="-128"/>
              </a:defRPr>
            </a:lvl6pPr>
            <a:lvl7pPr marL="3062152" indent="-235550" eaLnBrk="0" fontAlgn="base" hangingPunct="0">
              <a:spcBef>
                <a:spcPct val="0"/>
              </a:spcBef>
              <a:spcAft>
                <a:spcPct val="0"/>
              </a:spcAft>
              <a:defRPr>
                <a:solidFill>
                  <a:schemeClr val="tx1"/>
                </a:solidFill>
                <a:latin typeface="Trebuchet MS" pitchFamily="34" charset="0"/>
                <a:ea typeface="MS PGothic" pitchFamily="34" charset="-128"/>
              </a:defRPr>
            </a:lvl7pPr>
            <a:lvl8pPr marL="3533252" indent="-235550" eaLnBrk="0" fontAlgn="base" hangingPunct="0">
              <a:spcBef>
                <a:spcPct val="0"/>
              </a:spcBef>
              <a:spcAft>
                <a:spcPct val="0"/>
              </a:spcAft>
              <a:defRPr>
                <a:solidFill>
                  <a:schemeClr val="tx1"/>
                </a:solidFill>
                <a:latin typeface="Trebuchet MS" pitchFamily="34" charset="0"/>
                <a:ea typeface="MS PGothic" pitchFamily="34" charset="-128"/>
              </a:defRPr>
            </a:lvl8pPr>
            <a:lvl9pPr marL="4004352" indent="-235550" eaLnBrk="0" fontAlgn="base" hangingPunct="0">
              <a:spcBef>
                <a:spcPct val="0"/>
              </a:spcBef>
              <a:spcAft>
                <a:spcPct val="0"/>
              </a:spcAft>
              <a:defRPr>
                <a:solidFill>
                  <a:schemeClr val="tx1"/>
                </a:solidFill>
                <a:latin typeface="Trebuchet MS" pitchFamily="34" charset="0"/>
                <a:ea typeface="MS PGothic" pitchFamily="34" charset="-128"/>
              </a:defRPr>
            </a:lvl9pPr>
          </a:lstStyle>
          <a:p>
            <a:pPr eaLnBrk="1" hangingPunct="1"/>
            <a:fld id="{CD022473-9FCF-4A7A-BF9B-51C9AE04203F}" type="slidenum">
              <a:rPr lang="en-US">
                <a:solidFill>
                  <a:srgbClr val="000000"/>
                </a:solidFill>
                <a:latin typeface="Calibri" pitchFamily="34" charset="0"/>
              </a:rPr>
              <a:pPr eaLnBrk="1" hangingPunct="1"/>
              <a:t>15</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651013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A2DD8D0-39C7-4D7A-B95D-0274162FBF94}" type="datetime1">
              <a:rPr lang="en-US" smtClean="0">
                <a:solidFill>
                  <a:prstClr val="black">
                    <a:tint val="75000"/>
                  </a:prstClr>
                </a:solidFill>
              </a:rPr>
              <a:t>4/29/2019</a:t>
            </a:fld>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7D274593-5F63-4A2B-B77D-C772B0703E54}"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0039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defTabSz="682511"/>
            <a:fld id="{88D5007D-B6B1-4950-8880-E001ECE6E325}" type="datetime1">
              <a:rPr lang="en-US" sz="1343" smtClean="0">
                <a:solidFill>
                  <a:srgbClr val="FFFFFF"/>
                </a:solidFill>
              </a:rPr>
              <a:t>4/29/2019</a:t>
            </a:fld>
            <a:endParaRPr lang="en-US" sz="1343" dirty="0">
              <a:solidFill>
                <a:srgbClr val="FFFFFF"/>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solidFill>
                  <a:schemeClr val="bg1"/>
                </a:solidFill>
              </a:defRPr>
            </a:lvl1pPr>
          </a:lstStyle>
          <a:p>
            <a:pPr defTabSz="682511"/>
            <a:endParaRPr lang="en-US" sz="1343" dirty="0">
              <a:solidFill>
                <a:srgbClr val="FFFFFF"/>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solidFill>
                  <a:schemeClr val="bg1"/>
                </a:solidFill>
              </a:defRPr>
            </a:lvl1pPr>
          </a:lstStyle>
          <a:p>
            <a:pPr defTabSz="682511"/>
            <a:fld id="{3708CF4A-B12A-B248-B95C-21D06466A0C6}" type="slidenum">
              <a:rPr lang="en-US" sz="1343" smtClean="0">
                <a:solidFill>
                  <a:srgbClr val="FFFFFF"/>
                </a:solidFill>
              </a:rPr>
              <a:pPr defTabSz="682511"/>
              <a:t>‹#›</a:t>
            </a:fld>
            <a:endParaRPr lang="en-US" sz="1343" dirty="0">
              <a:solidFill>
                <a:srgbClr val="FFFFFF"/>
              </a:solidFill>
            </a:endParaRPr>
          </a:p>
        </p:txBody>
      </p:sp>
    </p:spTree>
    <p:extLst>
      <p:ext uri="{BB962C8B-B14F-4D97-AF65-F5344CB8AC3E}">
        <p14:creationId xmlns:p14="http://schemas.microsoft.com/office/powerpoint/2010/main" val="98210141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591957"/>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0" indent="0" algn="ctr">
              <a:buNone/>
              <a:defRPr>
                <a:solidFill>
                  <a:schemeClr val="tx1">
                    <a:tint val="75000"/>
                  </a:schemeClr>
                </a:solidFill>
              </a:defRPr>
            </a:lvl3pPr>
            <a:lvl4pPr marL="1371510" indent="0" algn="ctr">
              <a:buNone/>
              <a:defRPr>
                <a:solidFill>
                  <a:schemeClr val="tx1">
                    <a:tint val="75000"/>
                  </a:schemeClr>
                </a:solidFill>
              </a:defRPr>
            </a:lvl4pPr>
            <a:lvl5pPr marL="1828680" indent="0" algn="ctr">
              <a:buNone/>
              <a:defRPr>
                <a:solidFill>
                  <a:schemeClr val="tx1">
                    <a:tint val="75000"/>
                  </a:schemeClr>
                </a:solidFill>
              </a:defRPr>
            </a:lvl5pPr>
            <a:lvl6pPr marL="2285850" indent="0" algn="ctr">
              <a:buNone/>
              <a:defRPr>
                <a:solidFill>
                  <a:schemeClr val="tx1">
                    <a:tint val="75000"/>
                  </a:schemeClr>
                </a:solidFill>
              </a:defRPr>
            </a:lvl6pPr>
            <a:lvl7pPr marL="2743020" indent="0" algn="ctr">
              <a:buNone/>
              <a:defRPr>
                <a:solidFill>
                  <a:schemeClr val="tx1">
                    <a:tint val="75000"/>
                  </a:schemeClr>
                </a:solidFill>
              </a:defRPr>
            </a:lvl7pPr>
            <a:lvl8pPr marL="3200190" indent="0" algn="ctr">
              <a:buNone/>
              <a:defRPr>
                <a:solidFill>
                  <a:schemeClr val="tx1">
                    <a:tint val="75000"/>
                  </a:schemeClr>
                </a:solidFill>
              </a:defRPr>
            </a:lvl8pPr>
            <a:lvl9pPr marL="36573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682511"/>
            <a:fld id="{611D31E5-7B37-4C3E-A26C-16087454F425}" type="datetime1">
              <a:rPr lang="en-US" sz="1343" smtClean="0">
                <a:solidFill>
                  <a:srgbClr val="FFFFFF"/>
                </a:solidFill>
              </a:rPr>
              <a:t>4/29/2019</a:t>
            </a:fld>
            <a:endParaRPr lang="en-US" sz="1343" dirty="0">
              <a:solidFill>
                <a:srgbClr val="FFFFFF"/>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682511"/>
            <a:endParaRPr lang="en-US" sz="1343" dirty="0">
              <a:solidFill>
                <a:srgbClr val="FFFFFF"/>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682511"/>
            <a:fld id="{BD08D349-FE01-46F8-ACBD-9A3A35DCF7C3}" type="slidenum">
              <a:rPr lang="en-US" sz="1343" smtClean="0">
                <a:solidFill>
                  <a:srgbClr val="FFFFFF"/>
                </a:solidFill>
              </a:rPr>
              <a:pPr defTabSz="682511"/>
              <a:t>‹#›</a:t>
            </a:fld>
            <a:endParaRPr lang="en-US" sz="1343" dirty="0">
              <a:solidFill>
                <a:srgbClr val="FFFFFF"/>
              </a:solidFill>
            </a:endParaRPr>
          </a:p>
        </p:txBody>
      </p:sp>
    </p:spTree>
    <p:extLst>
      <p:ext uri="{BB962C8B-B14F-4D97-AF65-F5344CB8AC3E}">
        <p14:creationId xmlns:p14="http://schemas.microsoft.com/office/powerpoint/2010/main" val="1485171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Slide Template">
    <p:bg>
      <p:bgPr>
        <a:solidFill>
          <a:srgbClr val="00AEEF"/>
        </a:solidFill>
        <a:effectLst/>
      </p:bgPr>
    </p:bg>
    <p:spTree>
      <p:nvGrpSpPr>
        <p:cNvPr id="1" name=""/>
        <p:cNvGrpSpPr/>
        <p:nvPr/>
      </p:nvGrpSpPr>
      <p:grpSpPr>
        <a:xfrm>
          <a:off x="0" y="0"/>
          <a:ext cx="0" cy="0"/>
          <a:chOff x="0" y="0"/>
          <a:chExt cx="0" cy="0"/>
        </a:xfrm>
      </p:grpSpPr>
      <p:pic>
        <p:nvPicPr>
          <p:cNvPr id="7" name="Picture 6" descr="WinAzure_rgb_Wht_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181" y="4723456"/>
            <a:ext cx="1277391" cy="306493"/>
          </a:xfrm>
          <a:prstGeom prst="rect">
            <a:avLst/>
          </a:prstGeom>
        </p:spPr>
      </p:pic>
      <p:sp>
        <p:nvSpPr>
          <p:cNvPr id="11" name="Slide Number Placeholder 5"/>
          <p:cNvSpPr txBox="1">
            <a:spLocks/>
          </p:cNvSpPr>
          <p:nvPr/>
        </p:nvSpPr>
        <p:spPr>
          <a:xfrm>
            <a:off x="8648610" y="5418784"/>
            <a:ext cx="322597" cy="171127"/>
          </a:xfrm>
          <a:prstGeom prst="rect">
            <a:avLst/>
          </a:prstGeom>
        </p:spPr>
        <p:txBody>
          <a:bodyPr lIns="67199" tIns="33599" rIns="67199" bIns="33599"/>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588" dirty="0">
                <a:solidFill>
                  <a:srgbClr val="FFFFFF"/>
                </a:solidFill>
              </a:rPr>
              <a:t>3</a:t>
            </a:r>
          </a:p>
        </p:txBody>
      </p:sp>
      <p:sp>
        <p:nvSpPr>
          <p:cNvPr id="16" name="Title 1"/>
          <p:cNvSpPr>
            <a:spLocks noGrp="1"/>
          </p:cNvSpPr>
          <p:nvPr>
            <p:ph type="title" hasCustomPrompt="1"/>
          </p:nvPr>
        </p:nvSpPr>
        <p:spPr>
          <a:xfrm>
            <a:off x="200191" y="217133"/>
            <a:ext cx="8741880" cy="607041"/>
          </a:xfrm>
        </p:spPr>
        <p:txBody>
          <a:bodyPr/>
          <a:lstStyle>
            <a:lvl1pPr>
              <a:defRPr>
                <a:solidFill>
                  <a:schemeClr val="bg1">
                    <a:alpha val="99000"/>
                  </a:schemeClr>
                </a:solidFill>
              </a:defRPr>
            </a:lvl1pPr>
          </a:lstStyle>
          <a:p>
            <a:r>
              <a:rPr lang="en-US" dirty="0"/>
              <a:t>Slide title</a:t>
            </a:r>
          </a:p>
        </p:txBody>
      </p:sp>
      <p:sp>
        <p:nvSpPr>
          <p:cNvPr id="17" name="Text Placeholder 4"/>
          <p:cNvSpPr>
            <a:spLocks noGrp="1"/>
          </p:cNvSpPr>
          <p:nvPr>
            <p:ph type="body" sz="quarter" idx="15" hasCustomPrompt="1"/>
          </p:nvPr>
        </p:nvSpPr>
        <p:spPr>
          <a:xfrm>
            <a:off x="200195" y="756467"/>
            <a:ext cx="8741876" cy="538850"/>
          </a:xfrm>
          <a:noFill/>
        </p:spPr>
        <p:txBody>
          <a:bodyPr lIns="146290" tIns="109717" rIns="146290" bIns="109717">
            <a:noAutofit/>
          </a:bodyPr>
          <a:lstStyle>
            <a:lvl1pPr marL="0" indent="0">
              <a:spcBef>
                <a:spcPts val="0"/>
              </a:spcBef>
              <a:buNone/>
              <a:defRPr sz="2058" spc="0" baseline="0">
                <a:solidFill>
                  <a:srgbClr val="0054A6">
                    <a:alpha val="99000"/>
                  </a:srgbClr>
                </a:solidFill>
                <a:latin typeface="+mj-lt"/>
              </a:defRPr>
            </a:lvl1pPr>
          </a:lstStyle>
          <a:p>
            <a:pPr lvl="0"/>
            <a:r>
              <a:rPr lang="en-US" dirty="0"/>
              <a:t>Secondary title</a:t>
            </a:r>
          </a:p>
        </p:txBody>
      </p:sp>
    </p:spTree>
    <p:extLst>
      <p:ext uri="{BB962C8B-B14F-4D97-AF65-F5344CB8AC3E}">
        <p14:creationId xmlns:p14="http://schemas.microsoft.com/office/powerpoint/2010/main" val="394241961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3286" y="50427"/>
            <a:ext cx="5878286" cy="397055"/>
          </a:xfrm>
        </p:spPr>
        <p:txBody>
          <a:bodyPr lIns="0" rIns="0"/>
          <a:lstStyle>
            <a:lvl1pPr>
              <a:defRPr>
                <a:solidFill>
                  <a:srgbClr val="000000"/>
                </a:solidFill>
              </a:defRPr>
            </a:lvl1pPr>
          </a:lstStyle>
          <a:p>
            <a:r>
              <a:rPr lang="en-US" dirty="0"/>
              <a:t>Click to edit Master title style</a:t>
            </a:r>
          </a:p>
        </p:txBody>
      </p:sp>
      <p:sp>
        <p:nvSpPr>
          <p:cNvPr id="3" name="Footer Placeholder 2"/>
          <p:cNvSpPr>
            <a:spLocks noGrp="1"/>
          </p:cNvSpPr>
          <p:nvPr>
            <p:ph type="ftr" sz="quarter" idx="10"/>
          </p:nvPr>
        </p:nvSpPr>
        <p:spPr>
          <a:xfrm>
            <a:off x="3124200" y="4767263"/>
            <a:ext cx="2895600" cy="273844"/>
          </a:xfrm>
          <a:prstGeom prst="rect">
            <a:avLst/>
          </a:prstGeom>
        </p:spPr>
        <p:txBody>
          <a:bodyPr/>
          <a:lstStyle/>
          <a:p>
            <a:pPr defTabSz="682511"/>
            <a:endParaRPr lang="en-US" sz="1343" dirty="0">
              <a:solidFill>
                <a:srgbClr val="505050"/>
              </a:solidFill>
            </a:endParaRPr>
          </a:p>
        </p:txBody>
      </p:sp>
      <p:sp>
        <p:nvSpPr>
          <p:cNvPr id="4" name="Slide Number Placeholder 3"/>
          <p:cNvSpPr>
            <a:spLocks noGrp="1"/>
          </p:cNvSpPr>
          <p:nvPr>
            <p:ph type="sldNum" sz="quarter" idx="11"/>
          </p:nvPr>
        </p:nvSpPr>
        <p:spPr>
          <a:xfrm>
            <a:off x="6553200" y="4767263"/>
            <a:ext cx="2133600" cy="273844"/>
          </a:xfrm>
          <a:prstGeom prst="rect">
            <a:avLst/>
          </a:prstGeom>
        </p:spPr>
        <p:txBody>
          <a:bodyPr/>
          <a:lstStyle/>
          <a:p>
            <a:pPr defTabSz="682511"/>
            <a:fld id="{77A80767-0168-4202-AF54-9FDB461E3B29}" type="slidenum">
              <a:rPr lang="en-US" sz="1343" smtClean="0">
                <a:gradFill>
                  <a:gsLst>
                    <a:gs pos="5000">
                      <a:srgbClr val="505050"/>
                    </a:gs>
                    <a:gs pos="31000">
                      <a:srgbClr val="505050"/>
                    </a:gs>
                  </a:gsLst>
                  <a:lin ang="5400000" scaled="0"/>
                </a:gradFill>
              </a:rPr>
              <a:pPr defTabSz="682511"/>
              <a:t>‹#›</a:t>
            </a:fld>
            <a:endParaRPr lang="en-US" sz="1343" dirty="0">
              <a:gradFill>
                <a:gsLst>
                  <a:gs pos="5000">
                    <a:srgbClr val="505050"/>
                  </a:gs>
                  <a:gs pos="31000">
                    <a:srgbClr val="505050"/>
                  </a:gs>
                </a:gsLst>
                <a:lin ang="5400000" scaled="0"/>
              </a:gradFill>
            </a:endParaRPr>
          </a:p>
        </p:txBody>
      </p:sp>
      <p:sp>
        <p:nvSpPr>
          <p:cNvPr id="7" name="Text Placeholder 6"/>
          <p:cNvSpPr>
            <a:spLocks noGrp="1"/>
          </p:cNvSpPr>
          <p:nvPr>
            <p:ph type="body" sz="quarter" idx="12" hasCustomPrompt="1"/>
          </p:nvPr>
        </p:nvSpPr>
        <p:spPr>
          <a:xfrm>
            <a:off x="6041572" y="50427"/>
            <a:ext cx="2939143" cy="233796"/>
          </a:xfrm>
        </p:spPr>
        <p:txBody>
          <a:bodyPr vert="horz" wrap="square" lIns="127337" tIns="79586" rIns="127337" bIns="79586" rtlCol="0" anchor="t">
            <a:noAutofit/>
          </a:bodyPr>
          <a:lstStyle>
            <a:lvl1pPr marL="0" indent="0" algn="r">
              <a:buFontTx/>
              <a:buNone/>
              <a:defRPr lang="en-US" sz="736" b="0" cap="none" dirty="0">
                <a:ln w="3175">
                  <a:noFill/>
                </a:ln>
                <a:solidFill>
                  <a:srgbClr val="000000"/>
                </a:solidFill>
                <a:effectLst/>
                <a:latin typeface="+mn-lt"/>
                <a:cs typeface="Segoe UI" pitchFamily="34" charset="0"/>
              </a:defRPr>
            </a:lvl1pPr>
          </a:lstStyle>
          <a:p>
            <a:pPr lvl="0">
              <a:spcBef>
                <a:spcPct val="0"/>
              </a:spcBef>
            </a:pPr>
            <a:r>
              <a:rPr lang="en-US" dirty="0"/>
              <a:t>Presenter: First Name, Last Name</a:t>
            </a:r>
          </a:p>
        </p:txBody>
      </p:sp>
    </p:spTree>
    <p:extLst>
      <p:ext uri="{BB962C8B-B14F-4D97-AF65-F5344CB8AC3E}">
        <p14:creationId xmlns:p14="http://schemas.microsoft.com/office/powerpoint/2010/main" val="40150258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3286" y="50427"/>
            <a:ext cx="5878286" cy="397055"/>
          </a:xfrm>
        </p:spPr>
        <p:txBody>
          <a:bodyPr lIns="0" rIns="0"/>
          <a:lstStyle>
            <a:lvl1pPr>
              <a:defRPr>
                <a:solidFill>
                  <a:srgbClr val="000000"/>
                </a:solidFill>
              </a:defRPr>
            </a:lvl1pPr>
          </a:lstStyle>
          <a:p>
            <a:r>
              <a:rPr lang="en-US" dirty="0"/>
              <a:t>Click to edit Master title style</a:t>
            </a:r>
          </a:p>
        </p:txBody>
      </p:sp>
      <p:sp>
        <p:nvSpPr>
          <p:cNvPr id="3" name="Footer Placeholder 2"/>
          <p:cNvSpPr>
            <a:spLocks noGrp="1"/>
          </p:cNvSpPr>
          <p:nvPr>
            <p:ph type="ftr" sz="quarter" idx="10"/>
          </p:nvPr>
        </p:nvSpPr>
        <p:spPr>
          <a:xfrm>
            <a:off x="3124200" y="4767263"/>
            <a:ext cx="2895600" cy="273844"/>
          </a:xfrm>
          <a:prstGeom prst="rect">
            <a:avLst/>
          </a:prstGeom>
        </p:spPr>
        <p:txBody>
          <a:bodyPr/>
          <a:lstStyle/>
          <a:p>
            <a:pPr defTabSz="682511"/>
            <a:endParaRPr lang="en-US" sz="1343" dirty="0">
              <a:solidFill>
                <a:srgbClr val="505050"/>
              </a:solidFill>
            </a:endParaRPr>
          </a:p>
        </p:txBody>
      </p:sp>
      <p:sp>
        <p:nvSpPr>
          <p:cNvPr id="4" name="Slide Number Placeholder 3"/>
          <p:cNvSpPr>
            <a:spLocks noGrp="1"/>
          </p:cNvSpPr>
          <p:nvPr>
            <p:ph type="sldNum" sz="quarter" idx="11"/>
          </p:nvPr>
        </p:nvSpPr>
        <p:spPr>
          <a:xfrm>
            <a:off x="6553200" y="4767263"/>
            <a:ext cx="2133600" cy="273844"/>
          </a:xfrm>
          <a:prstGeom prst="rect">
            <a:avLst/>
          </a:prstGeom>
        </p:spPr>
        <p:txBody>
          <a:bodyPr/>
          <a:lstStyle/>
          <a:p>
            <a:pPr defTabSz="682511"/>
            <a:fld id="{77A80767-0168-4202-AF54-9FDB461E3B29}" type="slidenum">
              <a:rPr lang="en-US" sz="1343" smtClean="0">
                <a:gradFill>
                  <a:gsLst>
                    <a:gs pos="5000">
                      <a:srgbClr val="505050"/>
                    </a:gs>
                    <a:gs pos="31000">
                      <a:srgbClr val="505050"/>
                    </a:gs>
                  </a:gsLst>
                  <a:lin ang="5400000" scaled="0"/>
                </a:gradFill>
              </a:rPr>
              <a:pPr defTabSz="682511"/>
              <a:t>‹#›</a:t>
            </a:fld>
            <a:endParaRPr lang="en-US" sz="1343" dirty="0">
              <a:gradFill>
                <a:gsLst>
                  <a:gs pos="5000">
                    <a:srgbClr val="505050"/>
                  </a:gs>
                  <a:gs pos="31000">
                    <a:srgbClr val="505050"/>
                  </a:gs>
                </a:gsLst>
                <a:lin ang="5400000" scaled="0"/>
              </a:gradFill>
            </a:endParaRPr>
          </a:p>
        </p:txBody>
      </p:sp>
      <p:sp>
        <p:nvSpPr>
          <p:cNvPr id="7" name="Text Placeholder 6"/>
          <p:cNvSpPr>
            <a:spLocks noGrp="1"/>
          </p:cNvSpPr>
          <p:nvPr>
            <p:ph type="body" sz="quarter" idx="12" hasCustomPrompt="1"/>
          </p:nvPr>
        </p:nvSpPr>
        <p:spPr>
          <a:xfrm>
            <a:off x="6041572" y="50427"/>
            <a:ext cx="2939143" cy="233796"/>
          </a:xfrm>
        </p:spPr>
        <p:txBody>
          <a:bodyPr vert="horz" wrap="square" lIns="127337" tIns="79586" rIns="127337" bIns="79586" rtlCol="0" anchor="t">
            <a:noAutofit/>
          </a:bodyPr>
          <a:lstStyle>
            <a:lvl1pPr marL="0" indent="0" algn="r">
              <a:buFontTx/>
              <a:buNone/>
              <a:defRPr lang="en-US" sz="736" b="0" cap="none" dirty="0">
                <a:ln w="3175">
                  <a:noFill/>
                </a:ln>
                <a:solidFill>
                  <a:srgbClr val="000000"/>
                </a:solidFill>
                <a:effectLst/>
                <a:latin typeface="+mn-lt"/>
                <a:cs typeface="Segoe UI" pitchFamily="34" charset="0"/>
              </a:defRPr>
            </a:lvl1pPr>
          </a:lstStyle>
          <a:p>
            <a:pPr lvl="0">
              <a:spcBef>
                <a:spcPct val="0"/>
              </a:spcBef>
            </a:pPr>
            <a:r>
              <a:rPr lang="en-US" dirty="0"/>
              <a:t>Presenter: First Name, Last Name</a:t>
            </a:r>
          </a:p>
        </p:txBody>
      </p:sp>
    </p:spTree>
    <p:extLst>
      <p:ext uri="{BB962C8B-B14F-4D97-AF65-F5344CB8AC3E}">
        <p14:creationId xmlns:p14="http://schemas.microsoft.com/office/powerpoint/2010/main" val="26008426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3286" y="50427"/>
            <a:ext cx="5878286" cy="397055"/>
          </a:xfrm>
        </p:spPr>
        <p:txBody>
          <a:bodyPr lIns="0" rIns="0"/>
          <a:lstStyle>
            <a:lvl1pPr>
              <a:defRPr>
                <a:solidFill>
                  <a:srgbClr val="000000"/>
                </a:solidFill>
              </a:defRPr>
            </a:lvl1pPr>
          </a:lstStyle>
          <a:p>
            <a:r>
              <a:rPr lang="en-US" dirty="0"/>
              <a:t>Click to edit Master title style</a:t>
            </a:r>
          </a:p>
        </p:txBody>
      </p:sp>
      <p:sp>
        <p:nvSpPr>
          <p:cNvPr id="3" name="Footer Placeholder 2"/>
          <p:cNvSpPr>
            <a:spLocks noGrp="1"/>
          </p:cNvSpPr>
          <p:nvPr>
            <p:ph type="ftr" sz="quarter" idx="10"/>
          </p:nvPr>
        </p:nvSpPr>
        <p:spPr>
          <a:xfrm>
            <a:off x="3124200" y="4767263"/>
            <a:ext cx="2895600" cy="273844"/>
          </a:xfrm>
          <a:prstGeom prst="rect">
            <a:avLst/>
          </a:prstGeom>
        </p:spPr>
        <p:txBody>
          <a:bodyPr/>
          <a:lstStyle/>
          <a:p>
            <a:pPr defTabSz="682511"/>
            <a:endParaRPr lang="en-US" sz="1343" dirty="0">
              <a:solidFill>
                <a:srgbClr val="505050"/>
              </a:solidFill>
            </a:endParaRPr>
          </a:p>
        </p:txBody>
      </p:sp>
      <p:sp>
        <p:nvSpPr>
          <p:cNvPr id="4" name="Slide Number Placeholder 3"/>
          <p:cNvSpPr>
            <a:spLocks noGrp="1"/>
          </p:cNvSpPr>
          <p:nvPr>
            <p:ph type="sldNum" sz="quarter" idx="11"/>
          </p:nvPr>
        </p:nvSpPr>
        <p:spPr>
          <a:xfrm>
            <a:off x="6553200" y="4767263"/>
            <a:ext cx="2133600" cy="273844"/>
          </a:xfrm>
          <a:prstGeom prst="rect">
            <a:avLst/>
          </a:prstGeom>
        </p:spPr>
        <p:txBody>
          <a:bodyPr/>
          <a:lstStyle/>
          <a:p>
            <a:pPr defTabSz="682511"/>
            <a:fld id="{77A80767-0168-4202-AF54-9FDB461E3B29}" type="slidenum">
              <a:rPr lang="en-US" sz="1343" smtClean="0">
                <a:gradFill>
                  <a:gsLst>
                    <a:gs pos="5000">
                      <a:srgbClr val="505050"/>
                    </a:gs>
                    <a:gs pos="31000">
                      <a:srgbClr val="505050"/>
                    </a:gs>
                  </a:gsLst>
                  <a:lin ang="5400000" scaled="0"/>
                </a:gradFill>
              </a:rPr>
              <a:pPr defTabSz="682511"/>
              <a:t>‹#›</a:t>
            </a:fld>
            <a:endParaRPr lang="en-US" sz="1343" dirty="0">
              <a:gradFill>
                <a:gsLst>
                  <a:gs pos="5000">
                    <a:srgbClr val="505050"/>
                  </a:gs>
                  <a:gs pos="31000">
                    <a:srgbClr val="505050"/>
                  </a:gs>
                </a:gsLst>
                <a:lin ang="5400000" scaled="0"/>
              </a:gradFill>
            </a:endParaRPr>
          </a:p>
        </p:txBody>
      </p:sp>
      <p:sp>
        <p:nvSpPr>
          <p:cNvPr id="7" name="Text Placeholder 6"/>
          <p:cNvSpPr>
            <a:spLocks noGrp="1"/>
          </p:cNvSpPr>
          <p:nvPr>
            <p:ph type="body" sz="quarter" idx="12" hasCustomPrompt="1"/>
          </p:nvPr>
        </p:nvSpPr>
        <p:spPr>
          <a:xfrm>
            <a:off x="6041572" y="50427"/>
            <a:ext cx="2939143" cy="233796"/>
          </a:xfrm>
        </p:spPr>
        <p:txBody>
          <a:bodyPr vert="horz" wrap="square" lIns="127337" tIns="79586" rIns="127337" bIns="79586" rtlCol="0" anchor="t">
            <a:noAutofit/>
          </a:bodyPr>
          <a:lstStyle>
            <a:lvl1pPr marL="0" indent="0" algn="r">
              <a:buFontTx/>
              <a:buNone/>
              <a:defRPr lang="en-US" sz="736" b="0" cap="none" dirty="0">
                <a:ln w="3175">
                  <a:noFill/>
                </a:ln>
                <a:solidFill>
                  <a:srgbClr val="000000"/>
                </a:solidFill>
                <a:effectLst/>
                <a:latin typeface="+mn-lt"/>
                <a:cs typeface="Segoe UI" pitchFamily="34" charset="0"/>
              </a:defRPr>
            </a:lvl1pPr>
          </a:lstStyle>
          <a:p>
            <a:pPr lvl="0">
              <a:spcBef>
                <a:spcPct val="0"/>
              </a:spcBef>
            </a:pPr>
            <a:r>
              <a:rPr lang="en-US" dirty="0"/>
              <a:t>Presenter: First Name, Last Name</a:t>
            </a:r>
          </a:p>
        </p:txBody>
      </p:sp>
    </p:spTree>
    <p:extLst>
      <p:ext uri="{BB962C8B-B14F-4D97-AF65-F5344CB8AC3E}">
        <p14:creationId xmlns:p14="http://schemas.microsoft.com/office/powerpoint/2010/main" val="285745963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8" y="2907954"/>
            <a:ext cx="4705064" cy="1345996"/>
          </a:xfrm>
          <a:noFill/>
        </p:spPr>
        <p:txBody>
          <a:bodyPr lIns="146304" tIns="109728" rIns="146304" bIns="109728">
            <a:noAutofit/>
          </a:bodyPr>
          <a:lstStyle>
            <a:lvl1pPr marL="0" indent="0">
              <a:spcBef>
                <a:spcPts val="0"/>
              </a:spcBef>
              <a:buNone/>
              <a:defRPr sz="264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01977" y="1556880"/>
            <a:ext cx="7395458" cy="1351077"/>
          </a:xfrm>
          <a:noFill/>
        </p:spPr>
        <p:txBody>
          <a:bodyPr lIns="146304" tIns="91440" rIns="146304" bIns="91440" anchor="t" anchorCtr="0"/>
          <a:lstStyle>
            <a:lvl1pPr>
              <a:defRPr sz="4412" spc="-74"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365" y="353343"/>
            <a:ext cx="1880600" cy="402908"/>
          </a:xfrm>
          <a:prstGeom prst="rect">
            <a:avLst/>
          </a:prstGeom>
        </p:spPr>
      </p:pic>
      <p:sp>
        <p:nvSpPr>
          <p:cNvPr id="2" name="TextBox 1"/>
          <p:cNvSpPr txBox="1"/>
          <p:nvPr userDrawn="1"/>
        </p:nvSpPr>
        <p:spPr>
          <a:xfrm>
            <a:off x="487728" y="4648201"/>
            <a:ext cx="8427673" cy="346249"/>
          </a:xfrm>
          <a:prstGeom prst="rect">
            <a:avLst/>
          </a:prstGeom>
          <a:noFill/>
        </p:spPr>
        <p:txBody>
          <a:bodyPr wrap="square" lIns="137160" tIns="109728" rIns="137160" bIns="109728" rtlCol="0">
            <a:spAutoFit/>
          </a:bodyPr>
          <a:lstStyle/>
          <a:p>
            <a:pPr algn="r">
              <a:lnSpc>
                <a:spcPct val="90000"/>
              </a:lnSpc>
              <a:spcAft>
                <a:spcPts val="450"/>
              </a:spcAft>
            </a:pPr>
            <a:r>
              <a:rPr lang="en-US" sz="900" dirty="0">
                <a:gradFill>
                  <a:gsLst>
                    <a:gs pos="2917">
                      <a:schemeClr val="tx1"/>
                    </a:gs>
                    <a:gs pos="30000">
                      <a:schemeClr val="tx1"/>
                    </a:gs>
                  </a:gsLst>
                  <a:lin ang="5400000" scaled="0"/>
                </a:gradFill>
              </a:rPr>
              <a:t>Pearson</a:t>
            </a:r>
            <a:r>
              <a:rPr lang="en-US" sz="900" baseline="0" dirty="0">
                <a:gradFill>
                  <a:gsLst>
                    <a:gs pos="2917">
                      <a:schemeClr val="tx1"/>
                    </a:gs>
                    <a:gs pos="30000">
                      <a:schemeClr val="tx1"/>
                    </a:gs>
                  </a:gsLst>
                  <a:lin ang="5400000" scaled="0"/>
                </a:gradFill>
              </a:rPr>
              <a:t> VUE proprietary and confidential</a:t>
            </a:r>
            <a:endParaRPr lang="en-US" sz="9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096710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8" y="1"/>
            <a:ext cx="9136901" cy="5143499"/>
          </a:xfrm>
          <a:prstGeom prst="rect">
            <a:avLst/>
          </a:prstGeom>
        </p:spPr>
      </p:pic>
      <p:sp>
        <p:nvSpPr>
          <p:cNvPr id="18" name="Rectangle 17"/>
          <p:cNvSpPr/>
          <p:nvPr userDrawn="1"/>
        </p:nvSpPr>
        <p:spPr bwMode="gray">
          <a:xfrm>
            <a:off x="201930" y="1563129"/>
            <a:ext cx="5378549" cy="2689656"/>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77" y="1561851"/>
            <a:ext cx="5379716" cy="1346106"/>
          </a:xfrm>
          <a:noFill/>
        </p:spPr>
        <p:txBody>
          <a:bodyPr lIns="146304" tIns="91440" rIns="146304" bIns="91440" anchor="t" anchorCtr="0"/>
          <a:lstStyle>
            <a:lvl1pPr>
              <a:defRPr sz="4412"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01977" y="2910293"/>
            <a:ext cx="5379716" cy="1342493"/>
          </a:xfrm>
        </p:spPr>
        <p:txBody>
          <a:bodyPr tIns="109728" bIns="109728">
            <a:noAutofit/>
          </a:bodyPr>
          <a:lstStyle>
            <a:lvl1pPr marL="0" indent="0">
              <a:spcBef>
                <a:spcPts val="0"/>
              </a:spcBef>
              <a:buNone/>
              <a:defRPr sz="2353"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336992" y="353343"/>
            <a:ext cx="1141803" cy="244625"/>
          </a:xfrm>
          <a:prstGeom prst="rect">
            <a:avLst/>
          </a:prstGeom>
        </p:spPr>
      </p:pic>
    </p:spTree>
    <p:extLst>
      <p:ext uri="{BB962C8B-B14F-4D97-AF65-F5344CB8AC3E}">
        <p14:creationId xmlns:p14="http://schemas.microsoft.com/office/powerpoint/2010/main" val="4838935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 y="1"/>
            <a:ext cx="9142702" cy="5143499"/>
          </a:xfrm>
          <a:prstGeom prst="rect">
            <a:avLst/>
          </a:prstGeom>
        </p:spPr>
      </p:pic>
      <p:sp>
        <p:nvSpPr>
          <p:cNvPr id="17" name="Rectangle 16"/>
          <p:cNvSpPr/>
          <p:nvPr userDrawn="1"/>
        </p:nvSpPr>
        <p:spPr bwMode="gray">
          <a:xfrm>
            <a:off x="201929" y="1563129"/>
            <a:ext cx="4706231" cy="2689656"/>
          </a:xfrm>
          <a:prstGeom prst="rect">
            <a:avLst/>
          </a:prstGeom>
          <a:solidFill>
            <a:schemeClr val="accent2">
              <a:alpha val="9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2" y="1561851"/>
            <a:ext cx="4707398" cy="1346106"/>
          </a:xfrm>
          <a:noFill/>
        </p:spPr>
        <p:txBody>
          <a:bodyPr lIns="146304" tIns="91440" rIns="146304" bIns="91440" anchor="t" anchorCtr="0"/>
          <a:lstStyle>
            <a:lvl1pPr>
              <a:defRPr sz="4412"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00762" y="2910293"/>
            <a:ext cx="4707398" cy="1342493"/>
          </a:xfrm>
          <a:noFill/>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336992" y="353343"/>
            <a:ext cx="1141803" cy="244625"/>
          </a:xfrm>
          <a:prstGeom prst="rect">
            <a:avLst/>
          </a:prstGeom>
        </p:spPr>
      </p:pic>
    </p:spTree>
    <p:extLst>
      <p:ext uri="{BB962C8B-B14F-4D97-AF65-F5344CB8AC3E}">
        <p14:creationId xmlns:p14="http://schemas.microsoft.com/office/powerpoint/2010/main" val="18309902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9144001" cy="5143500"/>
          </a:xfrm>
          <a:prstGeom prst="rect">
            <a:avLst/>
          </a:prstGeom>
        </p:spPr>
      </p:pic>
      <p:sp>
        <p:nvSpPr>
          <p:cNvPr id="17" name="Rectangle 16"/>
          <p:cNvSpPr/>
          <p:nvPr userDrawn="1"/>
        </p:nvSpPr>
        <p:spPr bwMode="gray">
          <a:xfrm>
            <a:off x="201930" y="1563129"/>
            <a:ext cx="5378549" cy="2689656"/>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3" y="1561851"/>
            <a:ext cx="5379716" cy="1346106"/>
          </a:xfrm>
          <a:noFill/>
        </p:spPr>
        <p:txBody>
          <a:bodyPr lIns="146304" tIns="91440" rIns="146304" bIns="91440" anchor="t" anchorCtr="0"/>
          <a:lstStyle>
            <a:lvl1pPr>
              <a:defRPr sz="4412"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00763" y="2910293"/>
            <a:ext cx="5379716" cy="1342493"/>
          </a:xfrm>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336994" y="353343"/>
            <a:ext cx="1141799" cy="244625"/>
          </a:xfrm>
          <a:prstGeom prst="rect">
            <a:avLst/>
          </a:prstGeom>
        </p:spPr>
      </p:pic>
    </p:spTree>
    <p:extLst>
      <p:ext uri="{BB962C8B-B14F-4D97-AF65-F5344CB8AC3E}">
        <p14:creationId xmlns:p14="http://schemas.microsoft.com/office/powerpoint/2010/main" val="8174229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1BBD1E-A271-4295-88F4-CCE2008CED73}" type="datetime1">
              <a:rPr lang="en-US" smtClean="0">
                <a:solidFill>
                  <a:prstClr val="black">
                    <a:tint val="75000"/>
                  </a:prstClr>
                </a:solidFill>
              </a:rPr>
              <a:t>4/29/2019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D274593-5F63-4A2B-B77D-C772B0703E54}"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3312" r="17641" b="16929"/>
          <a:stretch/>
        </p:blipFill>
        <p:spPr>
          <a:xfrm>
            <a:off x="0" y="1"/>
            <a:ext cx="9144000" cy="5143499"/>
          </a:xfrm>
          <a:prstGeom prst="rect">
            <a:avLst/>
          </a:prstGeom>
        </p:spPr>
      </p:pic>
      <p:sp>
        <p:nvSpPr>
          <p:cNvPr id="17" name="Rectangle 16"/>
          <p:cNvSpPr/>
          <p:nvPr userDrawn="1"/>
        </p:nvSpPr>
        <p:spPr bwMode="gray">
          <a:xfrm>
            <a:off x="201930" y="1563129"/>
            <a:ext cx="5378549" cy="2689656"/>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3" y="1561851"/>
            <a:ext cx="5379716" cy="1346106"/>
          </a:xfrm>
          <a:noFill/>
        </p:spPr>
        <p:txBody>
          <a:bodyPr lIns="146304" tIns="91440" rIns="146304" bIns="91440" anchor="t" anchorCtr="0"/>
          <a:lstStyle>
            <a:lvl1pPr>
              <a:defRPr sz="3971"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00763" y="2902121"/>
            <a:ext cx="5379716" cy="1344828"/>
          </a:xfrm>
          <a:noFill/>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336992" y="353343"/>
            <a:ext cx="1141803" cy="244625"/>
          </a:xfrm>
          <a:prstGeom prst="rect">
            <a:avLst/>
          </a:prstGeom>
        </p:spPr>
      </p:pic>
    </p:spTree>
    <p:extLst>
      <p:ext uri="{BB962C8B-B14F-4D97-AF65-F5344CB8AC3E}">
        <p14:creationId xmlns:p14="http://schemas.microsoft.com/office/powerpoint/2010/main" val="2401980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3333" t="3333" r="4875" b="4875"/>
          <a:stretch/>
        </p:blipFill>
        <p:spPr>
          <a:xfrm>
            <a:off x="648" y="-1"/>
            <a:ext cx="9142704" cy="5143501"/>
          </a:xfrm>
          <a:prstGeom prst="rect">
            <a:avLst/>
          </a:prstGeom>
        </p:spPr>
      </p:pic>
      <p:sp>
        <p:nvSpPr>
          <p:cNvPr id="18" name="Rectangle 17"/>
          <p:cNvSpPr/>
          <p:nvPr userDrawn="1"/>
        </p:nvSpPr>
        <p:spPr bwMode="gray">
          <a:xfrm>
            <a:off x="201929" y="890716"/>
            <a:ext cx="4706231" cy="2689656"/>
          </a:xfrm>
          <a:prstGeom prst="rect">
            <a:avLst/>
          </a:prstGeom>
          <a:solidFill>
            <a:schemeClr val="accent2">
              <a:alpha val="8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2" y="890716"/>
            <a:ext cx="4707398" cy="1344829"/>
          </a:xfrm>
          <a:noFill/>
        </p:spPr>
        <p:txBody>
          <a:bodyPr vert="horz" wrap="square" lIns="146304" tIns="91440" rIns="146304" bIns="91440" rtlCol="0" anchor="t" anchorCtr="0">
            <a:noAutofit/>
          </a:bodyPr>
          <a:lstStyle>
            <a:lvl1pPr>
              <a:defRPr lang="en-US" sz="4412" spc="-74"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01929" y="2235543"/>
            <a:ext cx="4706231" cy="1344828"/>
          </a:xfrm>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336992" y="353343"/>
            <a:ext cx="1141803" cy="244625"/>
          </a:xfrm>
          <a:prstGeom prst="rect">
            <a:avLst/>
          </a:prstGeom>
        </p:spPr>
      </p:pic>
    </p:spTree>
    <p:extLst>
      <p:ext uri="{BB962C8B-B14F-4D97-AF65-F5344CB8AC3E}">
        <p14:creationId xmlns:p14="http://schemas.microsoft.com/office/powerpoint/2010/main" val="8927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8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769" y="5837"/>
            <a:ext cx="9140463" cy="5131826"/>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18"/>
          <p:cNvSpPr/>
          <p:nvPr userDrawn="1"/>
        </p:nvSpPr>
        <p:spPr bwMode="gray">
          <a:xfrm>
            <a:off x="201977" y="1563139"/>
            <a:ext cx="5378549" cy="2689646"/>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563130"/>
            <a:ext cx="5378549" cy="1344828"/>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01930" y="2907957"/>
            <a:ext cx="5378549" cy="1345996"/>
          </a:xfrm>
          <a:noFill/>
        </p:spPr>
        <p:txBody>
          <a:bodyPr lIns="146304" tIns="109728" rIns="146304" bIns="109728">
            <a:noAutofit/>
          </a:bodyPr>
          <a:lstStyle>
            <a:lvl1pPr marL="0" indent="0">
              <a:spcBef>
                <a:spcPts val="0"/>
              </a:spcBef>
              <a:buNone/>
              <a:defRPr sz="2353"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336992" y="353343"/>
            <a:ext cx="1141803" cy="244625"/>
          </a:xfrm>
          <a:prstGeom prst="rect">
            <a:avLst/>
          </a:prstGeom>
        </p:spPr>
      </p:pic>
    </p:spTree>
    <p:extLst>
      <p:ext uri="{BB962C8B-B14F-4D97-AF65-F5344CB8AC3E}">
        <p14:creationId xmlns:p14="http://schemas.microsoft.com/office/powerpoint/2010/main" val="2677404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01976" y="890733"/>
            <a:ext cx="7395458" cy="20172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01930" y="889767"/>
            <a:ext cx="7394337" cy="2023491"/>
          </a:xfrm>
          <a:noFill/>
        </p:spPr>
        <p:txBody>
          <a:bodyPr tIns="91440" bIns="91440" anchor="t" anchorCtr="0"/>
          <a:lstStyle>
            <a:lvl1pPr>
              <a:defRPr sz="5294" spc="-74"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1930" y="2907958"/>
            <a:ext cx="7395506" cy="1345411"/>
          </a:xfrm>
          <a:noFill/>
        </p:spPr>
        <p:txBody>
          <a:bodyPr lIns="182880" tIns="146304" rIns="182880" bIns="146304">
            <a:noAutofit/>
          </a:bodyPr>
          <a:lstStyle>
            <a:lvl1pPr marL="0" indent="0">
              <a:spcBef>
                <a:spcPts val="0"/>
              </a:spcBef>
              <a:buNone/>
              <a:defRPr sz="264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9804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01976" y="890733"/>
            <a:ext cx="7395458" cy="201722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01930" y="889767"/>
            <a:ext cx="7394337" cy="2023491"/>
          </a:xfrm>
          <a:noFill/>
        </p:spPr>
        <p:txBody>
          <a:bodyPr tIns="91440" bIns="91440" anchor="t" anchorCtr="0"/>
          <a:lstStyle>
            <a:lvl1pPr>
              <a:defRPr sz="5294" spc="-74"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322306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1347163"/>
          </a:xfrm>
          <a:noFill/>
        </p:spPr>
        <p:txBody>
          <a:bodyPr tIns="91440" bIns="91440" anchor="t" anchorCtr="0"/>
          <a:lstStyle>
            <a:lvl1pPr>
              <a:defRPr sz="6470"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025922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1347163"/>
          </a:xfrm>
          <a:noFill/>
        </p:spPr>
        <p:txBody>
          <a:bodyPr tIns="91440" bIns="91440" anchor="t" anchorCtr="0"/>
          <a:lstStyle>
            <a:lvl1pPr>
              <a:defRPr sz="6470"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2619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1347163"/>
          </a:xfrm>
          <a:noFill/>
        </p:spPr>
        <p:txBody>
          <a:bodyPr tIns="91440" bIns="91440" anchor="t" anchorCtr="0"/>
          <a:lstStyle>
            <a:lvl1pPr>
              <a:defRPr sz="6470" spc="-74"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750284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01930" y="217134"/>
            <a:ext cx="8741880" cy="471878"/>
          </a:xfrm>
        </p:spPr>
        <p:txBody>
          <a:bodyPr/>
          <a:lstStyle>
            <a:lvl1pPr>
              <a:defRPr sz="2941"/>
            </a:lvl1pPr>
          </a:lstStyle>
          <a:p>
            <a:r>
              <a:rPr lang="en-US" dirty="0"/>
              <a:t>Click to edit Master title style</a:t>
            </a:r>
          </a:p>
        </p:txBody>
      </p:sp>
      <p:sp>
        <p:nvSpPr>
          <p:cNvPr id="6" name="Text Placeholder 5"/>
          <p:cNvSpPr>
            <a:spLocks noGrp="1"/>
          </p:cNvSpPr>
          <p:nvPr>
            <p:ph type="body" sz="quarter" idx="10"/>
          </p:nvPr>
        </p:nvSpPr>
        <p:spPr>
          <a:xfrm>
            <a:off x="203668" y="689012"/>
            <a:ext cx="8740142" cy="1035348"/>
          </a:xfrm>
        </p:spPr>
        <p:txBody>
          <a:bodyPr/>
          <a:lstStyle>
            <a:lvl1pPr marL="0" indent="0">
              <a:buNone/>
              <a:defRPr sz="1471">
                <a:gradFill>
                  <a:gsLst>
                    <a:gs pos="1250">
                      <a:schemeClr val="tx2"/>
                    </a:gs>
                    <a:gs pos="99000">
                      <a:schemeClr val="tx2"/>
                    </a:gs>
                  </a:gsLst>
                  <a:lin ang="5400000" scaled="0"/>
                </a:gradFill>
              </a:defRPr>
            </a:lvl1pPr>
            <a:lvl2pPr marL="0" indent="0">
              <a:buFontTx/>
              <a:buNone/>
              <a:defRPr sz="1029"/>
            </a:lvl2pPr>
            <a:lvl3pPr marL="168073" indent="0">
              <a:buNone/>
              <a:defRPr sz="1029"/>
            </a:lvl3pPr>
            <a:lvl4pPr marL="336145" indent="0">
              <a:buNone/>
              <a:defRPr sz="882"/>
            </a:lvl4pPr>
            <a:lvl5pPr marL="504218" indent="0">
              <a:buNone/>
              <a:defRPr sz="88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77994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201930" y="217134"/>
            <a:ext cx="8741880" cy="471878"/>
          </a:xfrm>
        </p:spPr>
        <p:txBody>
          <a:bodyPr/>
          <a:lstStyle>
            <a:lvl1pPr>
              <a:defRPr sz="2941"/>
            </a:lvl1pPr>
          </a:lstStyle>
          <a:p>
            <a:r>
              <a:rPr lang="en-US" dirty="0"/>
              <a:t>Click to edit Master title style</a:t>
            </a:r>
          </a:p>
        </p:txBody>
      </p:sp>
      <p:sp>
        <p:nvSpPr>
          <p:cNvPr id="4" name="Text Placeholder 3"/>
          <p:cNvSpPr>
            <a:spLocks noGrp="1"/>
          </p:cNvSpPr>
          <p:nvPr>
            <p:ph type="body" sz="quarter" idx="10"/>
          </p:nvPr>
        </p:nvSpPr>
        <p:spPr>
          <a:xfrm>
            <a:off x="201931" y="691346"/>
            <a:ext cx="4033911" cy="1035348"/>
          </a:xfrm>
        </p:spPr>
        <p:txBody>
          <a:bodyPr wrap="square">
            <a:spAutoFit/>
          </a:bodyPr>
          <a:lstStyle>
            <a:lvl1pPr marL="0" indent="0">
              <a:spcBef>
                <a:spcPts val="900"/>
              </a:spcBef>
              <a:buClr>
                <a:schemeClr val="tx1"/>
              </a:buClr>
              <a:buFont typeface="Wingdings" pitchFamily="2" charset="2"/>
              <a:buNone/>
              <a:defRPr sz="1471">
                <a:gradFill>
                  <a:gsLst>
                    <a:gs pos="1250">
                      <a:schemeClr val="tx2"/>
                    </a:gs>
                    <a:gs pos="99000">
                      <a:schemeClr val="tx2"/>
                    </a:gs>
                  </a:gsLst>
                  <a:lin ang="5400000" scaled="0"/>
                </a:gradFill>
              </a:defRPr>
            </a:lvl1pPr>
            <a:lvl2pPr marL="0" indent="0">
              <a:buNone/>
              <a:defRPr sz="1029"/>
            </a:lvl2pPr>
            <a:lvl3pPr marL="170407" indent="0">
              <a:buNone/>
              <a:tabLst/>
              <a:defRPr sz="1029"/>
            </a:lvl3pPr>
            <a:lvl4pPr marL="338480" indent="0">
              <a:buNone/>
              <a:defRPr sz="882"/>
            </a:lvl4pPr>
            <a:lvl5pPr marL="504218" indent="0">
              <a:buNone/>
              <a:tabLst/>
              <a:defRPr sz="88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4909900" y="697562"/>
            <a:ext cx="4033911" cy="1035348"/>
          </a:xfrm>
        </p:spPr>
        <p:txBody>
          <a:bodyPr wrap="square">
            <a:spAutoFit/>
          </a:bodyPr>
          <a:lstStyle>
            <a:lvl1pPr marL="0" indent="0">
              <a:spcBef>
                <a:spcPts val="900"/>
              </a:spcBef>
              <a:buClr>
                <a:schemeClr val="tx1"/>
              </a:buClr>
              <a:buFont typeface="Wingdings" pitchFamily="2" charset="2"/>
              <a:buNone/>
              <a:defRPr sz="1471">
                <a:gradFill>
                  <a:gsLst>
                    <a:gs pos="1250">
                      <a:schemeClr val="tx2"/>
                    </a:gs>
                    <a:gs pos="99000">
                      <a:schemeClr val="tx2"/>
                    </a:gs>
                  </a:gsLst>
                  <a:lin ang="5400000" scaled="0"/>
                </a:gradFill>
              </a:defRPr>
            </a:lvl1pPr>
            <a:lvl2pPr marL="0" indent="0">
              <a:buNone/>
              <a:defRPr sz="1029"/>
            </a:lvl2pPr>
            <a:lvl3pPr marL="170407" indent="0">
              <a:buNone/>
              <a:tabLst/>
              <a:defRPr sz="1029"/>
            </a:lvl3pPr>
            <a:lvl4pPr marL="338480" indent="0">
              <a:buNone/>
              <a:defRPr sz="882"/>
            </a:lvl4pPr>
            <a:lvl5pPr marL="504218" indent="0">
              <a:buNone/>
              <a:tabLst/>
              <a:defRPr sz="88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390939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885AE7-2276-48DD-AC73-2183C28B5C13}" type="datetime1">
              <a:rPr lang="en-US" smtClean="0">
                <a:solidFill>
                  <a:prstClr val="black">
                    <a:tint val="75000"/>
                  </a:prstClr>
                </a:solidFill>
              </a:rPr>
              <a:t>4/29/2019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D274593-5F63-4A2B-B77D-C772B0703E54}"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1930" y="217134"/>
            <a:ext cx="8741880" cy="471878"/>
          </a:xfrm>
        </p:spPr>
        <p:txBody>
          <a:bodyPr/>
          <a:lstStyle>
            <a:lvl1pPr>
              <a:defRPr sz="2941"/>
            </a:lvl1pPr>
          </a:lstStyle>
          <a:p>
            <a:r>
              <a:rPr lang="en-US" dirty="0"/>
              <a:t>Click to edit Master title style</a:t>
            </a:r>
          </a:p>
        </p:txBody>
      </p:sp>
    </p:spTree>
    <p:extLst>
      <p:ext uri="{BB962C8B-B14F-4D97-AF65-F5344CB8AC3E}">
        <p14:creationId xmlns:p14="http://schemas.microsoft.com/office/powerpoint/2010/main" val="26474667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5725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960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2414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3638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30" y="891883"/>
            <a:ext cx="8740142" cy="1845826"/>
          </a:xfrm>
          <a:prstGeom prst="rect">
            <a:avLst/>
          </a:prstGeom>
        </p:spPr>
        <p:txBody>
          <a:bodyPr/>
          <a:lstStyle>
            <a:lvl1pPr marL="213593" indent="-213593">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181" indent="-20659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773" indent="-213593">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846" indent="-168073">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69919" indent="-168073">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4679157"/>
            <a:ext cx="9144001" cy="464344"/>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0"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69485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Text, Indents &amp; Bulleted">
    <p:spTree>
      <p:nvGrpSpPr>
        <p:cNvPr id="1" name=""/>
        <p:cNvGrpSpPr/>
        <p:nvPr/>
      </p:nvGrpSpPr>
      <p:grpSpPr>
        <a:xfrm>
          <a:off x="0" y="0"/>
          <a:ext cx="0" cy="0"/>
          <a:chOff x="0" y="0"/>
          <a:chExt cx="0" cy="0"/>
        </a:xfrm>
      </p:grpSpPr>
      <p:sp>
        <p:nvSpPr>
          <p:cNvPr id="2" name="Title 1"/>
          <p:cNvSpPr>
            <a:spLocks noGrp="1"/>
          </p:cNvSpPr>
          <p:nvPr>
            <p:ph type="title"/>
          </p:nvPr>
        </p:nvSpPr>
        <p:spPr>
          <a:xfrm>
            <a:off x="164592" y="171451"/>
            <a:ext cx="8363938" cy="567848"/>
          </a:xfrm>
        </p:spPr>
        <p:txBody>
          <a:bodyPr/>
          <a:lstStyle>
            <a:lvl1pPr>
              <a:defRPr spc="-80" baseline="0"/>
            </a:lvl1pPr>
          </a:lstStyle>
          <a:p>
            <a:r>
              <a:rPr lang="en-US"/>
              <a:t>Click to edit Master title style</a:t>
            </a:r>
            <a:endParaRPr lang="en-US" dirty="0"/>
          </a:p>
        </p:txBody>
      </p:sp>
      <p:sp>
        <p:nvSpPr>
          <p:cNvPr id="4" name="Text Placeholder 2"/>
          <p:cNvSpPr>
            <a:spLocks noGrp="1"/>
          </p:cNvSpPr>
          <p:nvPr>
            <p:ph idx="1"/>
          </p:nvPr>
        </p:nvSpPr>
        <p:spPr>
          <a:xfrm>
            <a:off x="164592" y="1085852"/>
            <a:ext cx="5531304" cy="875528"/>
          </a:xfrm>
          <a:prstGeom prst="rect">
            <a:avLst/>
          </a:prstGeom>
        </p:spPr>
        <p:txBody>
          <a:bodyPr vert="horz" wrap="square" lIns="0" tIns="0" rIns="0" bIns="0" rtlCol="0">
            <a:spAutoFit/>
          </a:bodyPr>
          <a:lstStyle>
            <a:lvl1pPr marL="0" indent="0">
              <a:buNone/>
              <a:defRPr baseline="0">
                <a:solidFill>
                  <a:srgbClr val="FF8C00"/>
                </a:solidFill>
              </a:defRPr>
            </a:lvl1pPr>
            <a:lvl2pPr marL="288855" indent="-114272">
              <a:tabLst>
                <a:tab pos="288855" algn="l"/>
              </a:tabLst>
              <a:defRPr>
                <a:solidFill>
                  <a:srgbClr val="004185"/>
                </a:solidFill>
              </a:defRPr>
            </a:lvl2pPr>
            <a:lvl3pPr marL="517400" indent="-114272">
              <a:defRPr>
                <a:solidFill>
                  <a:schemeClr val="bg2">
                    <a:lumMod val="75000"/>
                  </a:schemeClr>
                </a:solidFill>
              </a:defRPr>
            </a:lvl3pPr>
            <a:lvl4pPr marL="631673" indent="-114272">
              <a:defRPr>
                <a:solidFill>
                  <a:schemeClr val="bg2">
                    <a:lumMod val="75000"/>
                  </a:schemeClr>
                </a:solidFill>
              </a:defRPr>
            </a:lvl4pPr>
            <a:lvl5pPr marL="745944" indent="-60311">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4586424"/>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373" y="1594486"/>
            <a:ext cx="7778884" cy="1080134"/>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2744" y="2880360"/>
            <a:ext cx="6406139" cy="1285875"/>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4A9C3BA-9F8C-4EE1-A549-679E60F15675}" type="datetime1">
              <a:rPr lang="en-US" smtClean="0"/>
              <a:t>4/29/2019</a:t>
            </a:fld>
            <a:endParaRPr lang="en-US" dirty="0"/>
          </a:p>
        </p:txBody>
      </p:sp>
      <p:sp>
        <p:nvSpPr>
          <p:cNvPr id="6" name="Holder 6"/>
          <p:cNvSpPr>
            <a:spLocks noGrp="1"/>
          </p:cNvSpPr>
          <p:nvPr>
            <p:ph type="sldNum" sz="quarter" idx="7"/>
          </p:nvPr>
        </p:nvSpPr>
        <p:spPr/>
        <p:txBody>
          <a:bodyPr lIns="0" tIns="0" rIns="0" bIns="0"/>
          <a:lstStyle/>
          <a:p>
            <a:pPr marL="19050"/>
            <a:fld id="{81D60167-4931-47E6-BA6A-407CBD079E47}" type="slidenum">
              <a:rPr lang="en-US" sz="600" smtClean="0">
                <a:solidFill>
                  <a:srgbClr val="002F56"/>
                </a:solidFill>
                <a:latin typeface="Arial"/>
                <a:cs typeface="Arial"/>
              </a:rPr>
              <a:pPr marL="19050"/>
              <a:t>‹#›</a:t>
            </a:fld>
            <a:endParaRPr lang="en-US" sz="600" dirty="0">
              <a:latin typeface="Arial"/>
              <a:cs typeface="Arial"/>
            </a:endParaRPr>
          </a:p>
        </p:txBody>
      </p:sp>
    </p:spTree>
    <p:extLst>
      <p:ext uri="{BB962C8B-B14F-4D97-AF65-F5344CB8AC3E}">
        <p14:creationId xmlns:p14="http://schemas.microsoft.com/office/powerpoint/2010/main" val="3815152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E718652-62BE-443E-9CC0-227A9EEF61EA}" type="datetime1">
              <a:rPr lang="en-US" smtClean="0"/>
              <a:t>4/29/2019</a:t>
            </a:fld>
            <a:endParaRPr lang="en-US" dirty="0"/>
          </a:p>
        </p:txBody>
      </p:sp>
      <p:sp>
        <p:nvSpPr>
          <p:cNvPr id="6" name="Holder 6"/>
          <p:cNvSpPr>
            <a:spLocks noGrp="1"/>
          </p:cNvSpPr>
          <p:nvPr>
            <p:ph type="sldNum" sz="quarter" idx="7"/>
          </p:nvPr>
        </p:nvSpPr>
        <p:spPr/>
        <p:txBody>
          <a:bodyPr lIns="0" tIns="0" rIns="0" bIns="0"/>
          <a:lstStyle/>
          <a:p>
            <a:pPr marL="19050"/>
            <a:fld id="{81D60167-4931-47E6-BA6A-407CBD079E47}" type="slidenum">
              <a:rPr lang="en-US" sz="600" smtClean="0">
                <a:solidFill>
                  <a:srgbClr val="002F56"/>
                </a:solidFill>
                <a:latin typeface="Arial"/>
                <a:cs typeface="Arial"/>
              </a:rPr>
              <a:pPr marL="19050"/>
              <a:t>‹#›</a:t>
            </a:fld>
            <a:endParaRPr lang="en-US" sz="600" dirty="0">
              <a:latin typeface="Arial"/>
              <a:cs typeface="Arial"/>
            </a:endParaRPr>
          </a:p>
        </p:txBody>
      </p:sp>
    </p:spTree>
    <p:extLst>
      <p:ext uri="{BB962C8B-B14F-4D97-AF65-F5344CB8AC3E}">
        <p14:creationId xmlns:p14="http://schemas.microsoft.com/office/powerpoint/2010/main" val="1924531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582" y="1183005"/>
            <a:ext cx="3980958" cy="339471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13089" y="1183005"/>
            <a:ext cx="3980958" cy="339471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3EB9692-5364-4245-83AC-89F31A3F168C}" type="datetime1">
              <a:rPr lang="en-US" smtClean="0"/>
              <a:t>4/29/2019</a:t>
            </a:fld>
            <a:endParaRPr lang="en-US" dirty="0"/>
          </a:p>
        </p:txBody>
      </p:sp>
      <p:sp>
        <p:nvSpPr>
          <p:cNvPr id="7" name="Holder 7"/>
          <p:cNvSpPr>
            <a:spLocks noGrp="1"/>
          </p:cNvSpPr>
          <p:nvPr>
            <p:ph type="sldNum" sz="quarter" idx="7"/>
          </p:nvPr>
        </p:nvSpPr>
        <p:spPr/>
        <p:txBody>
          <a:bodyPr lIns="0" tIns="0" rIns="0" bIns="0"/>
          <a:lstStyle/>
          <a:p>
            <a:pPr marL="19050"/>
            <a:fld id="{81D60167-4931-47E6-BA6A-407CBD079E47}" type="slidenum">
              <a:rPr lang="en-US" sz="600" smtClean="0">
                <a:solidFill>
                  <a:srgbClr val="002F56"/>
                </a:solidFill>
                <a:latin typeface="Arial"/>
                <a:cs typeface="Arial"/>
              </a:rPr>
              <a:pPr marL="19050"/>
              <a:t>‹#›</a:t>
            </a:fld>
            <a:endParaRPr lang="en-US" sz="600" dirty="0">
              <a:latin typeface="Arial"/>
              <a:cs typeface="Arial"/>
            </a:endParaRPr>
          </a:p>
        </p:txBody>
      </p:sp>
    </p:spTree>
    <p:extLst>
      <p:ext uri="{BB962C8B-B14F-4D97-AF65-F5344CB8AC3E}">
        <p14:creationId xmlns:p14="http://schemas.microsoft.com/office/powerpoint/2010/main" val="2088121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D274593-5F63-4A2B-B77D-C772B0703E54}"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199D180-42B3-44EE-894B-2F8F33C50B5C}" type="datetime1">
              <a:rPr lang="en-US" smtClean="0"/>
              <a:t>4/29/2019</a:t>
            </a:fld>
            <a:endParaRPr lang="en-US" dirty="0"/>
          </a:p>
        </p:txBody>
      </p:sp>
      <p:sp>
        <p:nvSpPr>
          <p:cNvPr id="5" name="Holder 5"/>
          <p:cNvSpPr>
            <a:spLocks noGrp="1"/>
          </p:cNvSpPr>
          <p:nvPr>
            <p:ph type="sldNum" sz="quarter" idx="7"/>
          </p:nvPr>
        </p:nvSpPr>
        <p:spPr/>
        <p:txBody>
          <a:bodyPr lIns="0" tIns="0" rIns="0" bIns="0"/>
          <a:lstStyle/>
          <a:p>
            <a:pPr marL="19050"/>
            <a:fld id="{81D60167-4931-47E6-BA6A-407CBD079E47}" type="slidenum">
              <a:rPr lang="en-US" sz="600" smtClean="0">
                <a:solidFill>
                  <a:srgbClr val="002F56"/>
                </a:solidFill>
                <a:latin typeface="Arial"/>
                <a:cs typeface="Arial"/>
              </a:rPr>
              <a:pPr marL="19050"/>
              <a:t>‹#›</a:t>
            </a:fld>
            <a:endParaRPr lang="en-US" sz="600" dirty="0">
              <a:latin typeface="Arial"/>
              <a:cs typeface="Arial"/>
            </a:endParaRPr>
          </a:p>
        </p:txBody>
      </p:sp>
    </p:spTree>
    <p:extLst>
      <p:ext uri="{BB962C8B-B14F-4D97-AF65-F5344CB8AC3E}">
        <p14:creationId xmlns:p14="http://schemas.microsoft.com/office/powerpoint/2010/main" val="1720590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4A5D9C4-4748-4A11-B873-E44480B9AE61}" type="datetime1">
              <a:rPr lang="en-US" smtClean="0"/>
              <a:t>4/29/2019</a:t>
            </a:fld>
            <a:endParaRPr lang="en-US" dirty="0"/>
          </a:p>
        </p:txBody>
      </p:sp>
      <p:sp>
        <p:nvSpPr>
          <p:cNvPr id="4" name="Holder 4"/>
          <p:cNvSpPr>
            <a:spLocks noGrp="1"/>
          </p:cNvSpPr>
          <p:nvPr>
            <p:ph type="sldNum" sz="quarter" idx="7"/>
          </p:nvPr>
        </p:nvSpPr>
        <p:spPr/>
        <p:txBody>
          <a:bodyPr lIns="0" tIns="0" rIns="0" bIns="0"/>
          <a:lstStyle/>
          <a:p>
            <a:pPr marL="19050"/>
            <a:fld id="{81D60167-4931-47E6-BA6A-407CBD079E47}" type="slidenum">
              <a:rPr lang="en-US" sz="600" smtClean="0">
                <a:solidFill>
                  <a:srgbClr val="002F56"/>
                </a:solidFill>
                <a:latin typeface="Arial"/>
                <a:cs typeface="Arial"/>
              </a:rPr>
              <a:pPr marL="19050"/>
              <a:t>‹#›</a:t>
            </a:fld>
            <a:endParaRPr lang="en-US" sz="600" dirty="0">
              <a:latin typeface="Arial"/>
              <a:cs typeface="Arial"/>
            </a:endParaRPr>
          </a:p>
        </p:txBody>
      </p:sp>
    </p:spTree>
    <p:extLst>
      <p:ext uri="{BB962C8B-B14F-4D97-AF65-F5344CB8AC3E}">
        <p14:creationId xmlns:p14="http://schemas.microsoft.com/office/powerpoint/2010/main" val="173655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LeXAMM Title and 2 color non-bullet">
    <p:spTree>
      <p:nvGrpSpPr>
        <p:cNvPr id="1" name=""/>
        <p:cNvGrpSpPr/>
        <p:nvPr/>
      </p:nvGrpSpPr>
      <p:grpSpPr>
        <a:xfrm>
          <a:off x="0" y="0"/>
          <a:ext cx="0" cy="0"/>
          <a:chOff x="0" y="0"/>
          <a:chExt cx="0" cy="0"/>
        </a:xfrm>
      </p:grpSpPr>
      <p:sp>
        <p:nvSpPr>
          <p:cNvPr id="2" name="Title 1"/>
          <p:cNvSpPr>
            <a:spLocks noGrp="1"/>
          </p:cNvSpPr>
          <p:nvPr>
            <p:ph type="title"/>
          </p:nvPr>
        </p:nvSpPr>
        <p:spPr>
          <a:xfrm>
            <a:off x="201930" y="217134"/>
            <a:ext cx="8741881" cy="471878"/>
          </a:xfrm>
        </p:spPr>
        <p:txBody>
          <a:bodyPr/>
          <a:lstStyle>
            <a:lvl1pPr>
              <a:defRPr sz="2938"/>
            </a:lvl1pPr>
          </a:lstStyle>
          <a:p>
            <a:r>
              <a:rPr lang="en-US" dirty="0"/>
              <a:t>Click to edit Master title style</a:t>
            </a:r>
          </a:p>
        </p:txBody>
      </p:sp>
      <p:sp>
        <p:nvSpPr>
          <p:cNvPr id="6" name="Text Placeholder 5"/>
          <p:cNvSpPr>
            <a:spLocks noGrp="1"/>
          </p:cNvSpPr>
          <p:nvPr>
            <p:ph type="body" sz="quarter" idx="10"/>
          </p:nvPr>
        </p:nvSpPr>
        <p:spPr>
          <a:xfrm>
            <a:off x="201931" y="961822"/>
            <a:ext cx="8740142" cy="1111265"/>
          </a:xfrm>
        </p:spPr>
        <p:txBody>
          <a:bodyPr/>
          <a:lstStyle>
            <a:lvl1pPr marL="0" indent="0">
              <a:buNone/>
              <a:defRPr sz="1469">
                <a:gradFill>
                  <a:gsLst>
                    <a:gs pos="1250">
                      <a:schemeClr val="tx2"/>
                    </a:gs>
                    <a:gs pos="99000">
                      <a:schemeClr val="tx2"/>
                    </a:gs>
                  </a:gsLst>
                  <a:lin ang="5400000" scaled="0"/>
                </a:gradFill>
              </a:defRPr>
            </a:lvl1pPr>
            <a:lvl2pPr marL="0" indent="0">
              <a:buFontTx/>
              <a:buNone/>
              <a:defRPr sz="1175"/>
            </a:lvl2pPr>
            <a:lvl3pPr marL="167873" indent="0">
              <a:buNone/>
              <a:defRPr sz="1175"/>
            </a:lvl3pPr>
            <a:lvl4pPr marL="335744" indent="0">
              <a:buNone/>
              <a:defRPr sz="1028"/>
            </a:lvl4pPr>
            <a:lvl5pPr marL="503617" indent="0">
              <a:buNone/>
              <a:defRPr sz="102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1"/>
          </p:nvPr>
        </p:nvSpPr>
        <p:spPr>
          <a:xfrm>
            <a:off x="201931" y="689013"/>
            <a:ext cx="8740142" cy="342161"/>
          </a:xfrm>
        </p:spPr>
        <p:txBody>
          <a:bodyPr/>
          <a:lstStyle>
            <a:lvl1pPr marL="0" indent="0">
              <a:buNone/>
              <a:defRPr sz="1469" i="1">
                <a:gradFill>
                  <a:gsLst>
                    <a:gs pos="1250">
                      <a:schemeClr val="tx2"/>
                    </a:gs>
                    <a:gs pos="99000">
                      <a:schemeClr val="tx2"/>
                    </a:gs>
                  </a:gsLst>
                  <a:lin ang="5400000" scaled="0"/>
                </a:gradFill>
              </a:defRPr>
            </a:lvl1pPr>
            <a:lvl2pPr marL="0" indent="0">
              <a:buFontTx/>
              <a:buNone/>
              <a:defRPr sz="1469"/>
            </a:lvl2pPr>
            <a:lvl3pPr marL="167873" indent="0">
              <a:buNone/>
              <a:defRPr/>
            </a:lvl3pPr>
            <a:lvl4pPr marL="335744" indent="0">
              <a:buNone/>
              <a:defRPr/>
            </a:lvl4pPr>
            <a:lvl5pPr marL="503617" indent="0">
              <a:buNone/>
              <a:defRPr/>
            </a:lvl5pPr>
          </a:lstStyle>
          <a:p>
            <a:pPr lvl="0"/>
            <a:r>
              <a:rPr lang="en-US" dirty="0"/>
              <a:t>Click to edit Master text styles</a:t>
            </a:r>
          </a:p>
        </p:txBody>
      </p:sp>
    </p:spTree>
    <p:extLst>
      <p:ext uri="{BB962C8B-B14F-4D97-AF65-F5344CB8AC3E}">
        <p14:creationId xmlns:p14="http://schemas.microsoft.com/office/powerpoint/2010/main" val="75025663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Straight Connector 1"/>
          <p:cNvSpPr>
            <a:spLocks noChangeShapeType="1"/>
          </p:cNvSpPr>
          <p:nvPr userDrawn="1"/>
        </p:nvSpPr>
        <p:spPr bwMode="auto">
          <a:xfrm flipV="1">
            <a:off x="457200" y="4743455"/>
            <a:ext cx="5410200" cy="21431"/>
          </a:xfrm>
          <a:prstGeom prst="line">
            <a:avLst/>
          </a:prstGeom>
          <a:ln w="1905">
            <a:solidFill>
              <a:schemeClr val="bg1">
                <a:lumMod val="95000"/>
              </a:schemeClr>
            </a:solidFill>
            <a:prstDash val="solid"/>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a:lstStyle/>
          <a:p>
            <a:pPr fontAlgn="base">
              <a:spcBef>
                <a:spcPct val="0"/>
              </a:spcBef>
              <a:spcAft>
                <a:spcPct val="0"/>
              </a:spcAft>
              <a:defRPr/>
            </a:pPr>
            <a:endParaRPr lang="en-US" dirty="0">
              <a:solidFill>
                <a:prstClr val="black"/>
              </a:solidFill>
            </a:endParaRPr>
          </a:p>
        </p:txBody>
      </p:sp>
      <p:pic>
        <p:nvPicPr>
          <p:cNvPr id="3"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00800" y="4343405"/>
            <a:ext cx="2743200" cy="80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3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Straight Connector 1"/>
          <p:cNvSpPr>
            <a:spLocks noChangeShapeType="1"/>
          </p:cNvSpPr>
          <p:nvPr userDrawn="1"/>
        </p:nvSpPr>
        <p:spPr bwMode="auto">
          <a:xfrm flipV="1">
            <a:off x="457200" y="4743455"/>
            <a:ext cx="5410200" cy="21431"/>
          </a:xfrm>
          <a:prstGeom prst="line">
            <a:avLst/>
          </a:prstGeom>
          <a:ln w="1905">
            <a:solidFill>
              <a:schemeClr val="bg1">
                <a:lumMod val="95000"/>
              </a:schemeClr>
            </a:solidFill>
            <a:prstDash val="solid"/>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a:lstStyle/>
          <a:p>
            <a:pPr fontAlgn="base">
              <a:spcBef>
                <a:spcPct val="0"/>
              </a:spcBef>
              <a:spcAft>
                <a:spcPct val="0"/>
              </a:spcAft>
              <a:defRPr/>
            </a:pPr>
            <a:endParaRPr lang="en-US" dirty="0">
              <a:solidFill>
                <a:prstClr val="black"/>
              </a:solidFill>
            </a:endParaRPr>
          </a:p>
        </p:txBody>
      </p:sp>
      <p:pic>
        <p:nvPicPr>
          <p:cNvPr id="3"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00800" y="4343405"/>
            <a:ext cx="2743200" cy="80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385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4" y="3"/>
            <a:ext cx="9143533" cy="5142122"/>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7" name="Rectangle 16"/>
          <p:cNvSpPr/>
          <p:nvPr/>
        </p:nvSpPr>
        <p:spPr bwMode="gray">
          <a:xfrm>
            <a:off x="201930" y="1563129"/>
            <a:ext cx="4033912" cy="3362070"/>
          </a:xfrm>
          <a:prstGeom prst="rect">
            <a:avLst/>
          </a:prstGeom>
          <a:solidFill>
            <a:schemeClr val="accent3">
              <a:lumMod val="50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8"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0762" y="1561851"/>
            <a:ext cx="4035079" cy="2018520"/>
          </a:xfrm>
          <a:noFill/>
        </p:spPr>
        <p:txBody>
          <a:bodyPr lIns="146304" tIns="91440" rIns="146304" bIns="91440" anchor="t" anchorCtr="0"/>
          <a:lstStyle>
            <a:lvl1pPr>
              <a:defRPr sz="3971"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00762" y="3580371"/>
            <a:ext cx="4035079" cy="1344828"/>
          </a:xfrm>
          <a:noFill/>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336992" y="353343"/>
            <a:ext cx="1141803" cy="244625"/>
          </a:xfrm>
          <a:prstGeom prst="rect">
            <a:avLst/>
          </a:prstGeom>
        </p:spPr>
      </p:pic>
    </p:spTree>
    <p:extLst>
      <p:ext uri="{BB962C8B-B14F-4D97-AF65-F5344CB8AC3E}">
        <p14:creationId xmlns:p14="http://schemas.microsoft.com/office/powerpoint/2010/main" val="1660624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34" y="3"/>
            <a:ext cx="9143533" cy="5142122"/>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9" name="Rectangle 18"/>
          <p:cNvSpPr/>
          <p:nvPr/>
        </p:nvSpPr>
        <p:spPr bwMode="gray">
          <a:xfrm>
            <a:off x="201930" y="1563129"/>
            <a:ext cx="4033912" cy="336207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8"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930" y="218301"/>
            <a:ext cx="1344637" cy="134482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00762" y="1561851"/>
            <a:ext cx="4035079" cy="2018520"/>
          </a:xfrm>
          <a:noFill/>
        </p:spPr>
        <p:txBody>
          <a:bodyPr lIns="146304" tIns="91440" rIns="146304" bIns="91440" anchor="t" anchorCtr="0"/>
          <a:lstStyle>
            <a:lvl1pPr>
              <a:defRPr sz="3971" spc="-74"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00762" y="3580371"/>
            <a:ext cx="4035079" cy="1344828"/>
          </a:xfrm>
          <a:noFill/>
        </p:spPr>
        <p:txBody>
          <a:bodyPr tIns="109728" bIns="109728">
            <a:noAutofit/>
          </a:bodyPr>
          <a:lstStyle>
            <a:lvl1pPr marL="0" indent="0">
              <a:spcBef>
                <a:spcPts val="0"/>
              </a:spcBef>
              <a:buNone/>
              <a:defRPr sz="2353">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7665185" y="4546066"/>
            <a:ext cx="1141803" cy="244625"/>
          </a:xfrm>
          <a:prstGeom prst="rect">
            <a:avLst/>
          </a:prstGeom>
        </p:spPr>
      </p:pic>
    </p:spTree>
    <p:extLst>
      <p:ext uri="{BB962C8B-B14F-4D97-AF65-F5344CB8AC3E}">
        <p14:creationId xmlns:p14="http://schemas.microsoft.com/office/powerpoint/2010/main" val="2720788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914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Grey">
    <p:spTree>
      <p:nvGrpSpPr>
        <p:cNvPr id="1" name=""/>
        <p:cNvGrpSpPr/>
        <p:nvPr/>
      </p:nvGrpSpPr>
      <p:grpSpPr>
        <a:xfrm>
          <a:off x="0" y="0"/>
          <a:ext cx="0" cy="0"/>
          <a:chOff x="0" y="0"/>
          <a:chExt cx="0" cy="0"/>
        </a:xfrm>
      </p:grpSpPr>
      <p:sp>
        <p:nvSpPr>
          <p:cNvPr id="5" name="Rectangle 4"/>
          <p:cNvSpPr/>
          <p:nvPr userDrawn="1"/>
        </p:nvSpPr>
        <p:spPr>
          <a:xfrm>
            <a:off x="0" y="0"/>
            <a:ext cx="9144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2511"/>
            <a:endParaRPr lang="en-US" sz="1827" dirty="0">
              <a:solidFill>
                <a:srgbClr val="FFFFFF"/>
              </a:solidFill>
            </a:endParaRPr>
          </a:p>
        </p:txBody>
      </p:sp>
      <p:sp>
        <p:nvSpPr>
          <p:cNvPr id="6" name="Rectangle 5"/>
          <p:cNvSpPr/>
          <p:nvPr userDrawn="1"/>
        </p:nvSpPr>
        <p:spPr>
          <a:xfrm>
            <a:off x="9052560" y="0"/>
            <a:ext cx="9144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2511"/>
            <a:endParaRPr lang="en-US" sz="1827" dirty="0">
              <a:solidFill>
                <a:srgbClr val="FFFFFF"/>
              </a:solidFill>
            </a:endParaRPr>
          </a:p>
        </p:txBody>
      </p:sp>
      <p:sp>
        <p:nvSpPr>
          <p:cNvPr id="7" name="Rectangle 6"/>
          <p:cNvSpPr/>
          <p:nvPr userDrawn="1"/>
        </p:nvSpPr>
        <p:spPr>
          <a:xfrm>
            <a:off x="0" y="0"/>
            <a:ext cx="9144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2511"/>
            <a:endParaRPr lang="en-US" sz="1827" dirty="0">
              <a:solidFill>
                <a:srgbClr val="FFFFFF"/>
              </a:solidFill>
            </a:endParaRPr>
          </a:p>
        </p:txBody>
      </p:sp>
      <p:sp>
        <p:nvSpPr>
          <p:cNvPr id="8" name="Rectangle 7"/>
          <p:cNvSpPr/>
          <p:nvPr userDrawn="1"/>
        </p:nvSpPr>
        <p:spPr>
          <a:xfrm>
            <a:off x="0" y="5052060"/>
            <a:ext cx="9144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2511"/>
            <a:endParaRPr lang="en-US" sz="1827" dirty="0">
              <a:solidFill>
                <a:srgbClr val="FFFFFF"/>
              </a:solidFill>
            </a:endParaRPr>
          </a:p>
        </p:txBody>
      </p:sp>
    </p:spTree>
    <p:extLst>
      <p:ext uri="{BB962C8B-B14F-4D97-AF65-F5344CB8AC3E}">
        <p14:creationId xmlns:p14="http://schemas.microsoft.com/office/powerpoint/2010/main" val="34960859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50" y="4767264"/>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FE744607-0249-434B-9172-7D5E9A72861E}" type="datetime1">
              <a:rPr lang="en-US" smtClean="0">
                <a:solidFill>
                  <a:prstClr val="black">
                    <a:tint val="75000"/>
                  </a:prstClr>
                </a:solidFill>
              </a:rPr>
              <a:t>4/29/2019</a:t>
            </a:fld>
            <a:endParaRPr lang="en-US" dirty="0">
              <a:solidFill>
                <a:prstClr val="black">
                  <a:tint val="75000"/>
                </a:prstClr>
              </a:solidFill>
            </a:endParaRPr>
          </a:p>
        </p:txBody>
      </p:sp>
      <p:sp>
        <p:nvSpPr>
          <p:cNvPr id="5" name="Footer Placeholder 4"/>
          <p:cNvSpPr>
            <a:spLocks noGrp="1"/>
          </p:cNvSpPr>
          <p:nvPr>
            <p:ph type="ftr" sz="quarter" idx="3"/>
          </p:nvPr>
        </p:nvSpPr>
        <p:spPr>
          <a:xfrm>
            <a:off x="659168" y="4767264"/>
            <a:ext cx="2847975" cy="273844"/>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43281" y="4767264"/>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D274593-5F63-4A2B-B77D-C772B0703E54}" type="slidenum">
              <a:rPr lang="en-US" smtClean="0">
                <a:solidFill>
                  <a:prstClr val="black">
                    <a:tint val="75000"/>
                  </a:prstClr>
                </a:solidFill>
              </a:rPr>
              <a:pPr/>
              <a:t>‹#›</a:t>
            </a:fld>
            <a:endParaRPr lang="en-US" dirty="0">
              <a:solidFill>
                <a:prstClr val="black">
                  <a:tint val="75000"/>
                </a:prstClr>
              </a:solidFill>
            </a:endParaRPr>
          </a:p>
        </p:txBody>
      </p:sp>
      <p:sp>
        <p:nvSpPr>
          <p:cNvPr id="7" name="Oval 6"/>
          <p:cNvSpPr/>
          <p:nvPr/>
        </p:nvSpPr>
        <p:spPr>
          <a:xfrm>
            <a:off x="8457760" y="4874539"/>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569119" y="4874539"/>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5" r:id="rId3"/>
    <p:sldLayoutId id="2147483746" r:id="rId4"/>
    <p:sldLayoutId id="2147483753" r:id="rId5"/>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35"/>
            <a:ext cx="8741880" cy="674749"/>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01931" y="891885"/>
            <a:ext cx="8740140" cy="1587999"/>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0172204"/>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61" r:id="rId5"/>
    <p:sldLayoutId id="2147483762" r:id="rId6"/>
    <p:sldLayoutId id="2147483764" r:id="rId7"/>
    <p:sldLayoutId id="2147483765" r:id="rId8"/>
    <p:sldLayoutId id="2147483766" r:id="rId9"/>
    <p:sldLayoutId id="2147483767" r:id="rId10"/>
  </p:sldLayoutIdLst>
  <p:transition>
    <p:fade/>
  </p:transition>
  <p:hf hdr="0" ftr="0" dt="0"/>
  <p:txStyles>
    <p:titleStyle>
      <a:lvl1pPr algn="l" defTabSz="685876"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6" marR="0" indent="-252146" algn="l" defTabSz="685876"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81" marR="0" indent="-177435" algn="l" defTabSz="68587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9" marR="0" indent="-168097" algn="l" defTabSz="685876"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7" marR="0" indent="-168097" algn="l" defTabSz="685876"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34" marR="0" indent="-168097" algn="l" defTabSz="685876"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58" indent="-171469" algn="l" defTabSz="685876"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97" indent="-171469" algn="l" defTabSz="685876"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34" indent="-171469" algn="l" defTabSz="685876"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73" indent="-171469" algn="l" defTabSz="685876"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6" rtl="0" eaLnBrk="1" latinLnBrk="0" hangingPunct="1">
        <a:defRPr sz="1324" kern="1200">
          <a:solidFill>
            <a:schemeClr val="tx1"/>
          </a:solidFill>
          <a:latin typeface="+mn-lt"/>
          <a:ea typeface="+mn-ea"/>
          <a:cs typeface="+mn-cs"/>
        </a:defRPr>
      </a:lvl1pPr>
      <a:lvl2pPr marL="342938" algn="l" defTabSz="685876" rtl="0" eaLnBrk="1" latinLnBrk="0" hangingPunct="1">
        <a:defRPr sz="1324" kern="1200">
          <a:solidFill>
            <a:schemeClr val="tx1"/>
          </a:solidFill>
          <a:latin typeface="+mn-lt"/>
          <a:ea typeface="+mn-ea"/>
          <a:cs typeface="+mn-cs"/>
        </a:defRPr>
      </a:lvl2pPr>
      <a:lvl3pPr marL="685876" algn="l" defTabSz="685876" rtl="0" eaLnBrk="1" latinLnBrk="0" hangingPunct="1">
        <a:defRPr sz="1324" kern="1200">
          <a:solidFill>
            <a:schemeClr val="tx1"/>
          </a:solidFill>
          <a:latin typeface="+mn-lt"/>
          <a:ea typeface="+mn-ea"/>
          <a:cs typeface="+mn-cs"/>
        </a:defRPr>
      </a:lvl3pPr>
      <a:lvl4pPr marL="1028814" algn="l" defTabSz="685876" rtl="0" eaLnBrk="1" latinLnBrk="0" hangingPunct="1">
        <a:defRPr sz="1324" kern="1200">
          <a:solidFill>
            <a:schemeClr val="tx1"/>
          </a:solidFill>
          <a:latin typeface="+mn-lt"/>
          <a:ea typeface="+mn-ea"/>
          <a:cs typeface="+mn-cs"/>
        </a:defRPr>
      </a:lvl4pPr>
      <a:lvl5pPr marL="1371751" algn="l" defTabSz="685876" rtl="0" eaLnBrk="1" latinLnBrk="0" hangingPunct="1">
        <a:defRPr sz="1324" kern="1200">
          <a:solidFill>
            <a:schemeClr val="tx1"/>
          </a:solidFill>
          <a:latin typeface="+mn-lt"/>
          <a:ea typeface="+mn-ea"/>
          <a:cs typeface="+mn-cs"/>
        </a:defRPr>
      </a:lvl5pPr>
      <a:lvl6pPr marL="1714690" algn="l" defTabSz="685876" rtl="0" eaLnBrk="1" latinLnBrk="0" hangingPunct="1">
        <a:defRPr sz="1324" kern="1200">
          <a:solidFill>
            <a:schemeClr val="tx1"/>
          </a:solidFill>
          <a:latin typeface="+mn-lt"/>
          <a:ea typeface="+mn-ea"/>
          <a:cs typeface="+mn-cs"/>
        </a:defRPr>
      </a:lvl6pPr>
      <a:lvl7pPr marL="2057627" algn="l" defTabSz="685876" rtl="0" eaLnBrk="1" latinLnBrk="0" hangingPunct="1">
        <a:defRPr sz="1324" kern="1200">
          <a:solidFill>
            <a:schemeClr val="tx1"/>
          </a:solidFill>
          <a:latin typeface="+mn-lt"/>
          <a:ea typeface="+mn-ea"/>
          <a:cs typeface="+mn-cs"/>
        </a:defRPr>
      </a:lvl7pPr>
      <a:lvl8pPr marL="2400565" algn="l" defTabSz="685876" rtl="0" eaLnBrk="1" latinLnBrk="0" hangingPunct="1">
        <a:defRPr sz="1324" kern="1200">
          <a:solidFill>
            <a:schemeClr val="tx1"/>
          </a:solidFill>
          <a:latin typeface="+mn-lt"/>
          <a:ea typeface="+mn-ea"/>
          <a:cs typeface="+mn-cs"/>
        </a:defRPr>
      </a:lvl8pPr>
      <a:lvl9pPr marL="2743504" algn="l" defTabSz="685876" rtl="0" eaLnBrk="1" latinLnBrk="0" hangingPunct="1">
        <a:defRPr sz="132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30" y="217134"/>
            <a:ext cx="8741880" cy="471878"/>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01931" y="891884"/>
            <a:ext cx="8740141" cy="106016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2550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ransition>
    <p:fade/>
  </p:transition>
  <p:hf hdr="0" ftr="0" dt="0"/>
  <p:txStyles>
    <p:titleStyle>
      <a:lvl1pPr algn="l" defTabSz="685775" rtl="0" eaLnBrk="1" latinLnBrk="0" hangingPunct="1">
        <a:lnSpc>
          <a:spcPct val="90000"/>
        </a:lnSpc>
        <a:spcBef>
          <a:spcPct val="0"/>
        </a:spcBef>
        <a:buNone/>
        <a:defRPr lang="en-US" sz="294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09" marR="0" indent="-252109" algn="l" defTabSz="68577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j-lt"/>
          <a:ea typeface="+mn-ea"/>
          <a:cs typeface="+mn-cs"/>
        </a:defRPr>
      </a:lvl1pPr>
      <a:lvl2pPr marL="429518" marR="0" indent="-177410" algn="l" defTabSz="685775" rtl="0" eaLnBrk="1" fontAlgn="auto" latinLnBrk="0" hangingPunct="1">
        <a:lnSpc>
          <a:spcPct val="90000"/>
        </a:lnSpc>
        <a:spcBef>
          <a:spcPct val="20000"/>
        </a:spcBef>
        <a:spcAft>
          <a:spcPts val="0"/>
        </a:spcAft>
        <a:buClrTx/>
        <a:buSzPct val="90000"/>
        <a:buFont typeface="Arial" pitchFamily="34" charset="0"/>
        <a:buChar char="•"/>
        <a:tabLst/>
        <a:defRPr sz="1176" kern="1200" spc="0" baseline="0">
          <a:gradFill>
            <a:gsLst>
              <a:gs pos="1250">
                <a:schemeClr val="tx1"/>
              </a:gs>
              <a:gs pos="100000">
                <a:schemeClr val="tx1"/>
              </a:gs>
            </a:gsLst>
            <a:lin ang="5400000" scaled="0"/>
          </a:gradFill>
          <a:latin typeface="+mn-lt"/>
          <a:ea typeface="+mn-ea"/>
          <a:cs typeface="+mn-cs"/>
        </a:defRPr>
      </a:lvl2pPr>
      <a:lvl3pPr marL="588254"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1029" kern="1200" spc="0" baseline="0">
          <a:gradFill>
            <a:gsLst>
              <a:gs pos="1250">
                <a:schemeClr val="tx1"/>
              </a:gs>
              <a:gs pos="100000">
                <a:schemeClr val="tx1"/>
              </a:gs>
            </a:gsLst>
            <a:lin ang="5400000" scaled="0"/>
          </a:gradFill>
          <a:latin typeface="+mn-lt"/>
          <a:ea typeface="+mn-ea"/>
          <a:cs typeface="+mn-cs"/>
        </a:defRPr>
      </a:lvl3pPr>
      <a:lvl4pPr marL="756326"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882" kern="1200" spc="0" baseline="0">
          <a:gradFill>
            <a:gsLst>
              <a:gs pos="1250">
                <a:schemeClr val="tx1"/>
              </a:gs>
              <a:gs pos="100000">
                <a:schemeClr val="tx1"/>
              </a:gs>
            </a:gsLst>
            <a:lin ang="5400000" scaled="0"/>
          </a:gradFill>
          <a:latin typeface="+mn-lt"/>
          <a:ea typeface="+mn-ea"/>
          <a:cs typeface="+mn-cs"/>
        </a:defRPr>
      </a:lvl4pPr>
      <a:lvl5pPr marL="924398" marR="0" indent="-168073" algn="l" defTabSz="685775" rtl="0" eaLnBrk="1" fontAlgn="auto" latinLnBrk="0" hangingPunct="1">
        <a:lnSpc>
          <a:spcPct val="90000"/>
        </a:lnSpc>
        <a:spcBef>
          <a:spcPct val="20000"/>
        </a:spcBef>
        <a:spcAft>
          <a:spcPts val="0"/>
        </a:spcAft>
        <a:buClrTx/>
        <a:buSzPct val="90000"/>
        <a:buFont typeface="Arial" pitchFamily="34" charset="0"/>
        <a:buChar char="•"/>
        <a:tabLst/>
        <a:defRPr sz="882" kern="1200" spc="0" baseline="0">
          <a:gradFill>
            <a:gsLst>
              <a:gs pos="1250">
                <a:schemeClr val="tx1"/>
              </a:gs>
              <a:gs pos="100000">
                <a:schemeClr val="tx1"/>
              </a:gs>
            </a:gsLst>
            <a:lin ang="5400000" scaled="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770"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658"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546" indent="-171444" algn="l" defTabSz="68577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775" rtl="0" eaLnBrk="1" latinLnBrk="0" hangingPunct="1">
        <a:defRPr sz="1324" kern="1200">
          <a:solidFill>
            <a:schemeClr val="tx1"/>
          </a:solidFill>
          <a:latin typeface="+mn-lt"/>
          <a:ea typeface="+mn-ea"/>
          <a:cs typeface="+mn-cs"/>
        </a:defRPr>
      </a:lvl1pPr>
      <a:lvl2pPr marL="342887" algn="l" defTabSz="685775" rtl="0" eaLnBrk="1" latinLnBrk="0" hangingPunct="1">
        <a:defRPr sz="1324" kern="1200">
          <a:solidFill>
            <a:schemeClr val="tx1"/>
          </a:solidFill>
          <a:latin typeface="+mn-lt"/>
          <a:ea typeface="+mn-ea"/>
          <a:cs typeface="+mn-cs"/>
        </a:defRPr>
      </a:lvl2pPr>
      <a:lvl3pPr marL="685775" algn="l" defTabSz="685775" rtl="0" eaLnBrk="1" latinLnBrk="0" hangingPunct="1">
        <a:defRPr sz="1324" kern="1200">
          <a:solidFill>
            <a:schemeClr val="tx1"/>
          </a:solidFill>
          <a:latin typeface="+mn-lt"/>
          <a:ea typeface="+mn-ea"/>
          <a:cs typeface="+mn-cs"/>
        </a:defRPr>
      </a:lvl3pPr>
      <a:lvl4pPr marL="1028663" algn="l" defTabSz="685775" rtl="0" eaLnBrk="1" latinLnBrk="0" hangingPunct="1">
        <a:defRPr sz="1324" kern="1200">
          <a:solidFill>
            <a:schemeClr val="tx1"/>
          </a:solidFill>
          <a:latin typeface="+mn-lt"/>
          <a:ea typeface="+mn-ea"/>
          <a:cs typeface="+mn-cs"/>
        </a:defRPr>
      </a:lvl4pPr>
      <a:lvl5pPr marL="1371551" algn="l" defTabSz="685775" rtl="0" eaLnBrk="1" latinLnBrk="0" hangingPunct="1">
        <a:defRPr sz="1324" kern="1200">
          <a:solidFill>
            <a:schemeClr val="tx1"/>
          </a:solidFill>
          <a:latin typeface="+mn-lt"/>
          <a:ea typeface="+mn-ea"/>
          <a:cs typeface="+mn-cs"/>
        </a:defRPr>
      </a:lvl5pPr>
      <a:lvl6pPr marL="1714439" algn="l" defTabSz="685775" rtl="0" eaLnBrk="1" latinLnBrk="0" hangingPunct="1">
        <a:defRPr sz="1324" kern="1200">
          <a:solidFill>
            <a:schemeClr val="tx1"/>
          </a:solidFill>
          <a:latin typeface="+mn-lt"/>
          <a:ea typeface="+mn-ea"/>
          <a:cs typeface="+mn-cs"/>
        </a:defRPr>
      </a:lvl6pPr>
      <a:lvl7pPr marL="2057326" algn="l" defTabSz="685775" rtl="0" eaLnBrk="1" latinLnBrk="0" hangingPunct="1">
        <a:defRPr sz="1324" kern="1200">
          <a:solidFill>
            <a:schemeClr val="tx1"/>
          </a:solidFill>
          <a:latin typeface="+mn-lt"/>
          <a:ea typeface="+mn-ea"/>
          <a:cs typeface="+mn-cs"/>
        </a:defRPr>
      </a:lvl7pPr>
      <a:lvl8pPr marL="2400213" algn="l" defTabSz="685775" rtl="0" eaLnBrk="1" latinLnBrk="0" hangingPunct="1">
        <a:defRPr sz="1324" kern="1200">
          <a:solidFill>
            <a:schemeClr val="tx1"/>
          </a:solidFill>
          <a:latin typeface="+mn-lt"/>
          <a:ea typeface="+mn-ea"/>
          <a:cs typeface="+mn-cs"/>
        </a:defRPr>
      </a:lvl8pPr>
      <a:lvl9pPr marL="2743102" algn="l" defTabSz="685775" rtl="0" eaLnBrk="1" latinLnBrk="0" hangingPunct="1">
        <a:defRPr sz="132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8243" y="4549140"/>
            <a:ext cx="1021763" cy="468630"/>
          </a:xfrm>
          <a:prstGeom prst="rect">
            <a:avLst/>
          </a:prstGeom>
          <a:blipFill>
            <a:blip r:embed="rId9" cstate="print"/>
            <a:stretch>
              <a:fillRect/>
            </a:stretch>
          </a:blipFill>
        </p:spPr>
        <p:txBody>
          <a:bodyPr wrap="square" lIns="0" tIns="0" rIns="0" bIns="0" rtlCol="0">
            <a:noAutofit/>
          </a:bodyPr>
          <a:lstStyle/>
          <a:p>
            <a:endParaRPr sz="1350" dirty="0"/>
          </a:p>
        </p:txBody>
      </p:sp>
      <p:sp>
        <p:nvSpPr>
          <p:cNvPr id="2" name="Holder 2"/>
          <p:cNvSpPr>
            <a:spLocks noGrp="1"/>
          </p:cNvSpPr>
          <p:nvPr>
            <p:ph type="title"/>
          </p:nvPr>
        </p:nvSpPr>
        <p:spPr>
          <a:xfrm>
            <a:off x="448599" y="292799"/>
            <a:ext cx="8254428" cy="763982"/>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516793" y="903541"/>
            <a:ext cx="8118041" cy="1333798"/>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11553" y="4783455"/>
            <a:ext cx="2928521" cy="257175"/>
          </a:xfrm>
          <a:prstGeom prst="rect">
            <a:avLst/>
          </a:prstGeom>
        </p:spPr>
        <p:txBody>
          <a:bodyPr wrap="square" lIns="0" tIns="0" rIns="0" bIns="0">
            <a:no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582" y="4783455"/>
            <a:ext cx="2104874" cy="257175"/>
          </a:xfrm>
          <a:prstGeom prst="rect">
            <a:avLst/>
          </a:prstGeom>
        </p:spPr>
        <p:txBody>
          <a:bodyPr wrap="square" lIns="0" tIns="0" rIns="0" bIns="0">
            <a:noAutofit/>
          </a:bodyPr>
          <a:lstStyle>
            <a:lvl1pPr algn="l">
              <a:defRPr>
                <a:solidFill>
                  <a:schemeClr val="tx1">
                    <a:tint val="75000"/>
                  </a:schemeClr>
                </a:solidFill>
              </a:defRPr>
            </a:lvl1pPr>
          </a:lstStyle>
          <a:p>
            <a:fld id="{CC2BF9C5-9A5B-4D6D-99EC-5FCE1C0AC7FF}" type="datetime1">
              <a:rPr lang="en-US" smtClean="0"/>
              <a:t>4/29/2019</a:t>
            </a:fld>
            <a:endParaRPr lang="en-US" dirty="0"/>
          </a:p>
        </p:txBody>
      </p:sp>
      <p:sp>
        <p:nvSpPr>
          <p:cNvPr id="6" name="Holder 6"/>
          <p:cNvSpPr>
            <a:spLocks noGrp="1"/>
          </p:cNvSpPr>
          <p:nvPr>
            <p:ph type="sldNum" sz="quarter" idx="7"/>
          </p:nvPr>
        </p:nvSpPr>
        <p:spPr>
          <a:xfrm>
            <a:off x="8812947" y="4901794"/>
            <a:ext cx="122811" cy="100251"/>
          </a:xfrm>
          <a:prstGeom prst="rect">
            <a:avLst/>
          </a:prstGeom>
        </p:spPr>
        <p:txBody>
          <a:bodyPr wrap="square" lIns="0" tIns="0" rIns="0" bIns="0">
            <a:noAutofit/>
          </a:bodyPr>
          <a:lstStyle/>
          <a:p>
            <a:pPr marL="19050"/>
            <a:fld id="{81D60167-4931-47E6-BA6A-407CBD079E47}" type="slidenum">
              <a:rPr lang="en-US" sz="600" smtClean="0">
                <a:solidFill>
                  <a:srgbClr val="002F56"/>
                </a:solidFill>
                <a:latin typeface="Arial"/>
                <a:cs typeface="Arial"/>
              </a:rPr>
              <a:pPr marL="19050"/>
              <a:t>‹#›</a:t>
            </a:fld>
            <a:endParaRPr lang="en-US" sz="600" dirty="0">
              <a:latin typeface="Arial"/>
              <a:cs typeface="Arial"/>
            </a:endParaRPr>
          </a:p>
        </p:txBody>
      </p:sp>
    </p:spTree>
    <p:extLst>
      <p:ext uri="{BB962C8B-B14F-4D97-AF65-F5344CB8AC3E}">
        <p14:creationId xmlns:p14="http://schemas.microsoft.com/office/powerpoint/2010/main" val="225731343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9" r:id="rId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image" Target="../media/image17.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4.png"/><Relationship Id="rId7" Type="http://schemas.openxmlformats.org/officeDocument/2006/relationships/diagramLayout" Target="../diagrams/layout2.xml"/><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diagramData" Target="../diagrams/data2.xml"/><Relationship Id="rId5" Type="http://schemas.openxmlformats.org/officeDocument/2006/relationships/image" Target="../media/image17.png"/><Relationship Id="rId10" Type="http://schemas.microsoft.com/office/2007/relationships/diagramDrawing" Target="../diagrams/drawing2.xml"/><Relationship Id="rId4" Type="http://schemas.openxmlformats.org/officeDocument/2006/relationships/image" Target="../media/image35.png"/><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8.sv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0.jp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27.png"/><Relationship Id="rId10" Type="http://schemas.microsoft.com/office/2007/relationships/diagramDrawing" Target="../diagrams/drawing1.xml"/><Relationship Id="rId4" Type="http://schemas.openxmlformats.org/officeDocument/2006/relationships/image" Target="../media/image17.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75" y="1632530"/>
            <a:ext cx="9825672" cy="4179690"/>
          </a:xfrm>
          <a:prstGeom prst="rect">
            <a:avLst/>
          </a:prstGeom>
        </p:spPr>
      </p:pic>
      <p:grpSp>
        <p:nvGrpSpPr>
          <p:cNvPr id="6" name="Banner"/>
          <p:cNvGrpSpPr/>
          <p:nvPr/>
        </p:nvGrpSpPr>
        <p:grpSpPr>
          <a:xfrm>
            <a:off x="0" y="3199279"/>
            <a:ext cx="9144000" cy="1593746"/>
            <a:chOff x="0" y="2339439"/>
            <a:chExt cx="9144000" cy="2461161"/>
          </a:xfrm>
        </p:grpSpPr>
        <p:sp>
          <p:nvSpPr>
            <p:cNvPr id="8" name="Rectangle 7"/>
            <p:cNvSpPr/>
            <p:nvPr/>
          </p:nvSpPr>
          <p:spPr>
            <a:xfrm>
              <a:off x="0" y="2339439"/>
              <a:ext cx="9144000" cy="2461161"/>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4557" y="2755238"/>
              <a:ext cx="8954886" cy="1568450"/>
            </a:xfrm>
            <a:prstGeom prst="rect">
              <a:avLst/>
            </a:prstGeom>
            <a:noFill/>
          </p:spPr>
          <p:txBody>
            <a:bodyPr wrap="square" rtlCol="0">
              <a:spAutoFit/>
            </a:bodyPr>
            <a:lstStyle/>
            <a:p>
              <a:r>
                <a:rPr lang="en-US" sz="6000" b="1" dirty="0">
                  <a:solidFill>
                    <a:schemeClr val="bg1"/>
                  </a:solidFill>
                  <a:latin typeface="Segoe UI Light" pitchFamily="34" charset="0"/>
                </a:rPr>
                <a:t>Virtually invincible</a:t>
              </a:r>
              <a:r>
                <a:rPr lang="en-US" sz="5400" b="1" dirty="0">
                  <a:solidFill>
                    <a:schemeClr val="bg1"/>
                  </a:solidFill>
                  <a:latin typeface="Segoe UI Light" pitchFamily="34" charset="0"/>
                </a:rPr>
                <a:t>™</a:t>
              </a:r>
              <a:r>
                <a:rPr lang="en-US" sz="6000" b="1" dirty="0">
                  <a:solidFill>
                    <a:schemeClr val="bg1"/>
                  </a:solidFill>
                  <a:latin typeface="Segoe UI Light" pitchFamily="34" charset="0"/>
                </a:rPr>
                <a:t>.</a:t>
              </a:r>
            </a:p>
          </p:txBody>
        </p:sp>
      </p:gr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28006"/>
          <a:stretch/>
        </p:blipFill>
        <p:spPr>
          <a:xfrm>
            <a:off x="258549" y="318465"/>
            <a:ext cx="2362200" cy="589739"/>
          </a:xfrm>
          <a:prstGeom prst="rect">
            <a:avLst/>
          </a:prstGeom>
          <a:effectLst/>
        </p:spPr>
      </p:pic>
      <p:sp>
        <p:nvSpPr>
          <p:cNvPr id="3" name="Slide Number Placeholder 2"/>
          <p:cNvSpPr>
            <a:spLocks noGrp="1"/>
          </p:cNvSpPr>
          <p:nvPr>
            <p:ph type="sldNum" sz="quarter" idx="11"/>
          </p:nvPr>
        </p:nvSpPr>
        <p:spPr/>
        <p:txBody>
          <a:bodyPr/>
          <a:lstStyle/>
          <a:p>
            <a:fld id="{7D274593-5F63-4A2B-B77D-C772B0703E54}" type="slidenum">
              <a:rPr lang="en-US" smtClean="0">
                <a:solidFill>
                  <a:prstClr val="black">
                    <a:tint val="75000"/>
                  </a:prstClr>
                </a:solidFill>
              </a:rPr>
              <a:pPr/>
              <a:t>1</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FEBED9A6-1048-4641-ABD5-03567E25A5F1}"/>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124376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r="5085"/>
          <a:stretch/>
        </p:blipFill>
        <p:spPr>
          <a:xfrm>
            <a:off x="-182075" y="1727780"/>
            <a:ext cx="9326075" cy="4179690"/>
          </a:xfrm>
          <a:prstGeom prst="rect">
            <a:avLst/>
          </a:prstGeom>
        </p:spPr>
      </p:pic>
      <p:sp>
        <p:nvSpPr>
          <p:cNvPr id="4" name="Title 1"/>
          <p:cNvSpPr txBox="1">
            <a:spLocks/>
          </p:cNvSpPr>
          <p:nvPr/>
        </p:nvSpPr>
        <p:spPr>
          <a:xfrm>
            <a:off x="-123825" y="522288"/>
            <a:ext cx="7583488" cy="512762"/>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endParaRPr lang="en-US" sz="3600" b="1" dirty="0">
              <a:solidFill>
                <a:schemeClr val="tx1"/>
              </a:solidFill>
              <a:latin typeface="Segoe Light"/>
              <a:cs typeface="+mn-cs"/>
            </a:endParaRPr>
          </a:p>
        </p:txBody>
      </p:sp>
      <p:sp>
        <p:nvSpPr>
          <p:cNvPr id="13" name="Title 1"/>
          <p:cNvSpPr txBox="1">
            <a:spLocks/>
          </p:cNvSpPr>
          <p:nvPr/>
        </p:nvSpPr>
        <p:spPr>
          <a:xfrm>
            <a:off x="689218" y="473855"/>
            <a:ext cx="7583488" cy="513159"/>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defRPr/>
            </a:pPr>
            <a:r>
              <a:rPr lang="en-US" sz="3600" b="1" dirty="0">
                <a:solidFill>
                  <a:schemeClr val="bg1"/>
                </a:solidFill>
                <a:latin typeface="Segoe Light"/>
                <a:cs typeface="+mn-cs"/>
              </a:rPr>
              <a:t>User Value Matrix</a:t>
            </a:r>
          </a:p>
        </p:txBody>
      </p:sp>
      <p:sp>
        <p:nvSpPr>
          <p:cNvPr id="11" name="Slide Number Placeholder 10"/>
          <p:cNvSpPr>
            <a:spLocks noGrp="1"/>
          </p:cNvSpPr>
          <p:nvPr>
            <p:ph type="sldNum" sz="quarter" idx="12"/>
          </p:nvPr>
        </p:nvSpPr>
        <p:spPr/>
        <p:txBody>
          <a:bodyPr/>
          <a:lstStyle/>
          <a:p>
            <a:fld id="{7D274593-5F63-4A2B-B77D-C772B0703E54}" type="slidenum">
              <a:rPr lang="en-US" sz="1100" smtClean="0">
                <a:solidFill>
                  <a:prstClr val="black">
                    <a:tint val="75000"/>
                  </a:prstClr>
                </a:solidFill>
              </a:rPr>
              <a:pPr/>
              <a:t>10</a:t>
            </a:fld>
            <a:endParaRPr lang="en-US" sz="1100" dirty="0">
              <a:solidFill>
                <a:prstClr val="black">
                  <a:tint val="75000"/>
                </a:prstClr>
              </a:solidFill>
            </a:endParaRPr>
          </a:p>
        </p:txBody>
      </p:sp>
      <p:grpSp>
        <p:nvGrpSpPr>
          <p:cNvPr id="3" name="Group 2">
            <a:extLst>
              <a:ext uri="{FF2B5EF4-FFF2-40B4-BE49-F238E27FC236}">
                <a16:creationId xmlns:a16="http://schemas.microsoft.com/office/drawing/2014/main" id="{6CABA219-5587-4490-9607-2DFB59D8C7DD}"/>
              </a:ext>
            </a:extLst>
          </p:cNvPr>
          <p:cNvGrpSpPr/>
          <p:nvPr/>
        </p:nvGrpSpPr>
        <p:grpSpPr>
          <a:xfrm>
            <a:off x="601018" y="1229917"/>
            <a:ext cx="7961634" cy="2983277"/>
            <a:chOff x="1383372" y="707630"/>
            <a:chExt cx="6990158" cy="2983277"/>
          </a:xfrm>
        </p:grpSpPr>
        <p:graphicFrame>
          <p:nvGraphicFramePr>
            <p:cNvPr id="19" name="Object 18">
              <a:extLst>
                <a:ext uri="{FF2B5EF4-FFF2-40B4-BE49-F238E27FC236}">
                  <a16:creationId xmlns:a16="http://schemas.microsoft.com/office/drawing/2014/main" id="{A2C362D0-DEA6-4786-9A1D-8450AEF2EFCE}"/>
                </a:ext>
              </a:extLst>
            </p:cNvPr>
            <p:cNvGraphicFramePr>
              <a:graphicFrameLocks noChangeAspect="1"/>
            </p:cNvGraphicFramePr>
            <p:nvPr>
              <p:extLst>
                <p:ext uri="{D42A27DB-BD31-4B8C-83A1-F6EECF244321}">
                  <p14:modId xmlns:p14="http://schemas.microsoft.com/office/powerpoint/2010/main" val="1615659511"/>
                </p:ext>
              </p:extLst>
            </p:nvPr>
          </p:nvGraphicFramePr>
          <p:xfrm>
            <a:off x="1383372" y="707630"/>
            <a:ext cx="6973150" cy="2955925"/>
          </p:xfrm>
          <a:graphic>
            <a:graphicData uri="http://schemas.openxmlformats.org/presentationml/2006/ole">
              <mc:AlternateContent xmlns:mc="http://schemas.openxmlformats.org/markup-compatibility/2006">
                <mc:Choice xmlns:v="urn:schemas-microsoft-com:vml" Requires="v">
                  <p:oleObj spid="_x0000_s2085" name="Worksheet" r:id="rId6" imgW="6972492" imgH="2819329" progId="Excel.Sheet.12">
                    <p:embed/>
                  </p:oleObj>
                </mc:Choice>
                <mc:Fallback>
                  <p:oleObj name="Worksheet" r:id="rId6" imgW="6972492" imgH="2819329" progId="Excel.Sheet.12">
                    <p:embed/>
                    <p:pic>
                      <p:nvPicPr>
                        <p:cNvPr id="5" name="Object 4">
                          <a:extLst>
                            <a:ext uri="{FF2B5EF4-FFF2-40B4-BE49-F238E27FC236}">
                              <a16:creationId xmlns:a16="http://schemas.microsoft.com/office/drawing/2014/main" id="{00B44268-9E1A-4276-B240-E71464E1B1F9}"/>
                            </a:ext>
                          </a:extLst>
                        </p:cNvPr>
                        <p:cNvPicPr/>
                        <p:nvPr/>
                      </p:nvPicPr>
                      <p:blipFill>
                        <a:blip r:embed="rId7"/>
                        <a:stretch>
                          <a:fillRect/>
                        </a:stretch>
                      </p:blipFill>
                      <p:spPr>
                        <a:xfrm>
                          <a:off x="1383372" y="707630"/>
                          <a:ext cx="6973150" cy="2955925"/>
                        </a:xfrm>
                        <a:prstGeom prst="rect">
                          <a:avLst/>
                        </a:prstGeom>
                      </p:spPr>
                    </p:pic>
                  </p:oleObj>
                </mc:Fallback>
              </mc:AlternateContent>
            </a:graphicData>
          </a:graphic>
        </p:graphicFrame>
        <p:sp>
          <p:nvSpPr>
            <p:cNvPr id="17" name="Rectangle 16"/>
            <p:cNvSpPr/>
            <p:nvPr/>
          </p:nvSpPr>
          <p:spPr>
            <a:xfrm>
              <a:off x="6659447" y="734982"/>
              <a:ext cx="1714083" cy="2955925"/>
            </a:xfrm>
            <a:prstGeom prst="rect">
              <a:avLst/>
            </a:prstGeom>
            <a:noFill/>
            <a:ln w="114300">
              <a:solidFill>
                <a:srgbClr val="12961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200" dirty="0">
                <a:solidFill>
                  <a:srgbClr val="FFFFFF"/>
                </a:solidFill>
                <a:ea typeface="MS PGothic" pitchFamily="34" charset="-128"/>
              </a:endParaRPr>
            </a:p>
          </p:txBody>
        </p:sp>
      </p:grpSp>
    </p:spTree>
    <p:extLst>
      <p:ext uri="{BB962C8B-B14F-4D97-AF65-F5344CB8AC3E}">
        <p14:creationId xmlns:p14="http://schemas.microsoft.com/office/powerpoint/2010/main" val="211554197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75" y="1632530"/>
            <a:ext cx="9825672" cy="4179690"/>
          </a:xfrm>
          <a:prstGeom prst="rect">
            <a:avLst/>
          </a:prstGeom>
        </p:spPr>
      </p:pic>
      <p:grpSp>
        <p:nvGrpSpPr>
          <p:cNvPr id="5" name="Banner"/>
          <p:cNvGrpSpPr/>
          <p:nvPr/>
        </p:nvGrpSpPr>
        <p:grpSpPr>
          <a:xfrm>
            <a:off x="0" y="3200400"/>
            <a:ext cx="9144000"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85750" y="3626019"/>
              <a:ext cx="8610600" cy="1015663"/>
            </a:xfrm>
            <a:prstGeom prst="rect">
              <a:avLst/>
            </a:prstGeom>
            <a:noFill/>
          </p:spPr>
          <p:txBody>
            <a:bodyPr wrap="square" rtlCol="0">
              <a:spAutoFit/>
            </a:bodyPr>
            <a:lstStyle/>
            <a:p>
              <a:r>
                <a:rPr lang="en-US" sz="6000" dirty="0">
                  <a:solidFill>
                    <a:schemeClr val="bg1"/>
                  </a:solidFill>
                  <a:latin typeface="Segoe UI Light" pitchFamily="34" charset="0"/>
                </a:rPr>
                <a:t>Enterprise-class software</a:t>
              </a:r>
            </a:p>
          </p:txBody>
        </p:sp>
        <p:sp>
          <p:nvSpPr>
            <p:cNvPr id="8" name="TextBox 7"/>
            <p:cNvSpPr txBox="1"/>
            <p:nvPr/>
          </p:nvSpPr>
          <p:spPr>
            <a:xfrm>
              <a:off x="336516" y="3397419"/>
              <a:ext cx="3639532" cy="369332"/>
            </a:xfrm>
            <a:prstGeom prst="rect">
              <a:avLst/>
            </a:prstGeom>
            <a:noFill/>
          </p:spPr>
          <p:txBody>
            <a:bodyPr wrap="square" rtlCol="0">
              <a:spAutoFit/>
            </a:bodyPr>
            <a:lstStyle/>
            <a:p>
              <a:r>
                <a:rPr lang="en-US" b="1" dirty="0">
                  <a:solidFill>
                    <a:schemeClr val="bg1"/>
                  </a:solidFill>
                  <a:latin typeface="Segoe UI Light" pitchFamily="34" charset="0"/>
                </a:rPr>
                <a:t>Seamless integration with Microsoft</a:t>
              </a:r>
            </a:p>
          </p:txBody>
        </p:sp>
      </p:grpSp>
      <p:pic>
        <p:nvPicPr>
          <p:cNvPr id="10" name="Down Arrow Icon"/>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69305" y="3714750"/>
            <a:ext cx="622300" cy="622300"/>
          </a:xfrm>
          <a:prstGeom prst="rect">
            <a:avLst/>
          </a:prstGeom>
        </p:spPr>
      </p:pic>
      <p:pic>
        <p:nvPicPr>
          <p:cNvPr id="3" name="Picture 2">
            <a:extLst>
              <a:ext uri="{FF2B5EF4-FFF2-40B4-BE49-F238E27FC236}">
                <a16:creationId xmlns:a16="http://schemas.microsoft.com/office/drawing/2014/main" id="{56C0BAD6-FBA2-4D81-9C0C-F4FC9B06CF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7342" y="-63391"/>
            <a:ext cx="3651963" cy="2608545"/>
          </a:xfrm>
          <a:prstGeom prst="rect">
            <a:avLst/>
          </a:prstGeom>
        </p:spPr>
      </p:pic>
      <p:pic>
        <p:nvPicPr>
          <p:cNvPr id="13" name="Picture 12">
            <a:extLst>
              <a:ext uri="{FF2B5EF4-FFF2-40B4-BE49-F238E27FC236}">
                <a16:creationId xmlns:a16="http://schemas.microsoft.com/office/drawing/2014/main" id="{79F5941A-2796-4016-988A-82D39C49C4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800" y="322038"/>
            <a:ext cx="3789100" cy="2003431"/>
          </a:xfrm>
          <a:prstGeom prst="rect">
            <a:avLst/>
          </a:prstGeom>
        </p:spPr>
      </p:pic>
      <p:sp>
        <p:nvSpPr>
          <p:cNvPr id="2" name="Slide Number Placeholder 1">
            <a:extLst>
              <a:ext uri="{FF2B5EF4-FFF2-40B4-BE49-F238E27FC236}">
                <a16:creationId xmlns:a16="http://schemas.microsoft.com/office/drawing/2014/main" id="{802D1426-16A0-4E28-A5B9-9EF13462A7CA}"/>
              </a:ext>
            </a:extLst>
          </p:cNvPr>
          <p:cNvSpPr>
            <a:spLocks noGrp="1"/>
          </p:cNvSpPr>
          <p:nvPr>
            <p:ph type="sldNum" sz="quarter" idx="12"/>
          </p:nvPr>
        </p:nvSpPr>
        <p:spPr/>
        <p:txBody>
          <a:bodyPr/>
          <a:lstStyle/>
          <a:p>
            <a:fld id="{7D274593-5F63-4A2B-B77D-C772B0703E54}"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330237749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4" name="Picture 2" descr="E:\MP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62172"/>
            <a:ext cx="7817431" cy="4181328"/>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3"/>
          <p:cNvSpPr txBox="1">
            <a:spLocks/>
          </p:cNvSpPr>
          <p:nvPr/>
        </p:nvSpPr>
        <p:spPr>
          <a:xfrm>
            <a:off x="0" y="581527"/>
            <a:ext cx="8027632" cy="145424"/>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Monitor and control desktops. Collaborate.</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075" y="1632530"/>
            <a:ext cx="9825672" cy="4179690"/>
          </a:xfrm>
          <a:prstGeom prst="rect">
            <a:avLst/>
          </a:prstGeom>
        </p:spPr>
      </p:pic>
      <p:sp>
        <p:nvSpPr>
          <p:cNvPr id="15" name="Title 1"/>
          <p:cNvSpPr txBox="1">
            <a:spLocks/>
          </p:cNvSpPr>
          <p:nvPr/>
        </p:nvSpPr>
        <p:spPr>
          <a:xfrm>
            <a:off x="-1" y="-126817"/>
            <a:ext cx="8543282" cy="457049"/>
          </a:xfrm>
          <a:prstGeom prst="rect">
            <a:avLst/>
          </a:prstGeom>
        </p:spPr>
        <p:txBody>
          <a:bodyPr>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sz="4400" b="1" dirty="0">
                <a:solidFill>
                  <a:schemeClr val="bg1"/>
                </a:solidFill>
                <a:effectLst/>
              </a:rPr>
              <a:t>Instructor Orchestration</a:t>
            </a:r>
          </a:p>
        </p:txBody>
      </p:sp>
      <p:graphicFrame>
        <p:nvGraphicFramePr>
          <p:cNvPr id="16" name="Content Placeholder 8"/>
          <p:cNvGraphicFramePr>
            <a:graphicFrameLocks/>
          </p:cNvGraphicFramePr>
          <p:nvPr>
            <p:extLst>
              <p:ext uri="{D42A27DB-BD31-4B8C-83A1-F6EECF244321}">
                <p14:modId xmlns:p14="http://schemas.microsoft.com/office/powerpoint/2010/main" val="2469836372"/>
              </p:ext>
            </p:extLst>
          </p:nvPr>
        </p:nvGraphicFramePr>
        <p:xfrm>
          <a:off x="6094093" y="1351144"/>
          <a:ext cx="3049909" cy="3352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Slide Number Placeholder 2"/>
          <p:cNvSpPr>
            <a:spLocks noGrp="1"/>
          </p:cNvSpPr>
          <p:nvPr>
            <p:ph type="sldNum" sz="quarter" idx="12"/>
          </p:nvPr>
        </p:nvSpPr>
        <p:spPr/>
        <p:txBody>
          <a:bodyPr/>
          <a:lstStyle/>
          <a:p>
            <a:fld id="{7D274593-5F63-4A2B-B77D-C772B0703E54}"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13331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Banner"/>
          <p:cNvGrpSpPr/>
          <p:nvPr/>
        </p:nvGrpSpPr>
        <p:grpSpPr>
          <a:xfrm>
            <a:off x="0" y="3374545"/>
            <a:ext cx="9144000"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66700" y="3556459"/>
              <a:ext cx="8610600" cy="830997"/>
            </a:xfrm>
            <a:prstGeom prst="rect">
              <a:avLst/>
            </a:prstGeom>
            <a:noFill/>
          </p:spPr>
          <p:txBody>
            <a:bodyPr wrap="square" rtlCol="0">
              <a:spAutoFit/>
            </a:bodyPr>
            <a:lstStyle/>
            <a:p>
              <a:r>
                <a:rPr lang="en-US" sz="4800" dirty="0">
                  <a:solidFill>
                    <a:schemeClr val="bg1"/>
                  </a:solidFill>
                  <a:latin typeface="Segoe UI Light" pitchFamily="34" charset="0"/>
                </a:rPr>
                <a:t>Example: 1,000 classroom rollout</a:t>
              </a:r>
            </a:p>
          </p:txBody>
        </p:sp>
      </p:grpSp>
      <p:pic>
        <p:nvPicPr>
          <p:cNvPr id="11" name="Picture 10"/>
          <p:cNvPicPr/>
          <p:nvPr/>
        </p:nvPicPr>
        <p:blipFill rotWithShape="1">
          <a:blip r:embed="rId2" cstate="print">
            <a:extLst>
              <a:ext uri="{28A0092B-C50C-407E-A947-70E740481C1C}">
                <a14:useLocalDpi xmlns:a14="http://schemas.microsoft.com/office/drawing/2010/main" val="0"/>
              </a:ext>
            </a:extLst>
          </a:blip>
          <a:srcRect b="17346"/>
          <a:stretch/>
        </p:blipFill>
        <p:spPr bwMode="auto">
          <a:xfrm>
            <a:off x="0" y="160979"/>
            <a:ext cx="4653948" cy="2658980"/>
          </a:xfrm>
          <a:prstGeom prst="rect">
            <a:avLst/>
          </a:prstGeom>
          <a:noFill/>
          <a:ln>
            <a:noFill/>
          </a:ln>
        </p:spPr>
      </p:pic>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4653948" y="0"/>
            <a:ext cx="4490052" cy="3217005"/>
          </a:xfrm>
          <a:prstGeom prst="rect">
            <a:avLst/>
          </a:prstGeom>
          <a:noFill/>
          <a:ln>
            <a:noFill/>
          </a:ln>
        </p:spPr>
      </p:pic>
      <p:pic>
        <p:nvPicPr>
          <p:cNvPr id="13" name="Picture 12">
            <a:extLst>
              <a:ext uri="{FF2B5EF4-FFF2-40B4-BE49-F238E27FC236}">
                <a16:creationId xmlns:a16="http://schemas.microsoft.com/office/drawing/2014/main" id="{DA38059A-584F-4EEB-8A60-03F9375E0D30}"/>
              </a:ext>
            </a:extLst>
          </p:cNvPr>
          <p:cNvPicPr>
            <a:picLocks noChangeAspect="1"/>
          </p:cNvPicPr>
          <p:nvPr/>
        </p:nvPicPr>
        <p:blipFill rotWithShape="1">
          <a:blip r:embed="rId4">
            <a:extLst>
              <a:ext uri="{28A0092B-C50C-407E-A947-70E740481C1C}">
                <a14:useLocalDpi xmlns:a14="http://schemas.microsoft.com/office/drawing/2010/main" val="0"/>
              </a:ext>
            </a:extLst>
          </a:blip>
          <a:srcRect b="28006"/>
          <a:stretch/>
        </p:blipFill>
        <p:spPr>
          <a:xfrm>
            <a:off x="757989" y="2918842"/>
            <a:ext cx="1429242" cy="356820"/>
          </a:xfrm>
          <a:prstGeom prst="rect">
            <a:avLst/>
          </a:prstGeom>
          <a:effectLst/>
        </p:spPr>
      </p:pic>
      <p:sp>
        <p:nvSpPr>
          <p:cNvPr id="4" name="TextBox 3">
            <a:extLst>
              <a:ext uri="{FF2B5EF4-FFF2-40B4-BE49-F238E27FC236}">
                <a16:creationId xmlns:a16="http://schemas.microsoft.com/office/drawing/2014/main" id="{88B5CB38-6E21-427D-96B0-8423634FB529}"/>
              </a:ext>
            </a:extLst>
          </p:cNvPr>
          <p:cNvSpPr txBox="1"/>
          <p:nvPr/>
        </p:nvSpPr>
        <p:spPr>
          <a:xfrm>
            <a:off x="2490536" y="2924617"/>
            <a:ext cx="1618249" cy="292388"/>
          </a:xfrm>
          <a:prstGeom prst="rect">
            <a:avLst/>
          </a:prstGeom>
          <a:noFill/>
        </p:spPr>
        <p:txBody>
          <a:bodyPr wrap="square" rtlCol="0">
            <a:spAutoFit/>
          </a:bodyPr>
          <a:lstStyle/>
          <a:p>
            <a:r>
              <a:rPr lang="en-US" sz="1300" dirty="0">
                <a:solidFill>
                  <a:srgbClr val="5C5C5C"/>
                </a:solidFill>
              </a:rPr>
              <a:t>Conventional PCs</a:t>
            </a:r>
          </a:p>
        </p:txBody>
      </p:sp>
      <p:sp>
        <p:nvSpPr>
          <p:cNvPr id="3" name="Rectangle 2">
            <a:extLst>
              <a:ext uri="{FF2B5EF4-FFF2-40B4-BE49-F238E27FC236}">
                <a16:creationId xmlns:a16="http://schemas.microsoft.com/office/drawing/2014/main" id="{2A3BE1BF-99BA-44FD-B90A-29AF44CF9982}"/>
              </a:ext>
            </a:extLst>
          </p:cNvPr>
          <p:cNvSpPr/>
          <p:nvPr/>
        </p:nvSpPr>
        <p:spPr>
          <a:xfrm>
            <a:off x="5638800" y="381000"/>
            <a:ext cx="1481865" cy="207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0B610F"/>
                </a:solidFill>
                <a:latin typeface="Arial" panose="020B0604020202020204" pitchFamily="34" charset="0"/>
                <a:cs typeface="Arial" panose="020B0604020202020204" pitchFamily="34" charset="0"/>
              </a:rPr>
              <a:t>Green</a:t>
            </a:r>
            <a:r>
              <a:rPr lang="en-US" sz="1300" dirty="0">
                <a:solidFill>
                  <a:srgbClr val="0B610F"/>
                </a:solidFill>
                <a:latin typeface="Arial" panose="020B0604020202020204" pitchFamily="34" charset="0"/>
                <a:cs typeface="Arial" panose="020B0604020202020204" pitchFamily="34" charset="0"/>
              </a:rPr>
              <a:t>Bridge</a:t>
            </a:r>
          </a:p>
        </p:txBody>
      </p:sp>
      <p:sp>
        <p:nvSpPr>
          <p:cNvPr id="14" name="Rectangle 13">
            <a:extLst>
              <a:ext uri="{FF2B5EF4-FFF2-40B4-BE49-F238E27FC236}">
                <a16:creationId xmlns:a16="http://schemas.microsoft.com/office/drawing/2014/main" id="{54C9B032-4E73-4A1F-842B-6E2C72DDC4ED}"/>
              </a:ext>
            </a:extLst>
          </p:cNvPr>
          <p:cNvSpPr/>
          <p:nvPr/>
        </p:nvSpPr>
        <p:spPr>
          <a:xfrm>
            <a:off x="5638799" y="1974272"/>
            <a:ext cx="1481865" cy="207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0B610F"/>
                </a:solidFill>
                <a:latin typeface="Arial" panose="020B0604020202020204" pitchFamily="34" charset="0"/>
                <a:cs typeface="Arial" panose="020B0604020202020204" pitchFamily="34" charset="0"/>
              </a:rPr>
              <a:t>Green</a:t>
            </a:r>
            <a:r>
              <a:rPr lang="en-US" sz="1300" dirty="0">
                <a:solidFill>
                  <a:srgbClr val="0B610F"/>
                </a:solidFill>
                <a:latin typeface="Arial" panose="020B0604020202020204" pitchFamily="34" charset="0"/>
                <a:cs typeface="Arial" panose="020B0604020202020204" pitchFamily="34" charset="0"/>
              </a:rPr>
              <a:t>Bridge</a:t>
            </a:r>
          </a:p>
        </p:txBody>
      </p:sp>
      <p:sp>
        <p:nvSpPr>
          <p:cNvPr id="2" name="Slide Number Placeholder 1">
            <a:extLst>
              <a:ext uri="{FF2B5EF4-FFF2-40B4-BE49-F238E27FC236}">
                <a16:creationId xmlns:a16="http://schemas.microsoft.com/office/drawing/2014/main" id="{43221FE4-A17C-4C74-A976-B3C8CD6A0881}"/>
              </a:ext>
            </a:extLst>
          </p:cNvPr>
          <p:cNvSpPr>
            <a:spLocks noGrp="1"/>
          </p:cNvSpPr>
          <p:nvPr>
            <p:ph type="sldNum" sz="quarter" idx="12"/>
          </p:nvPr>
        </p:nvSpPr>
        <p:spPr/>
        <p:txBody>
          <a:bodyPr/>
          <a:lstStyle/>
          <a:p>
            <a:fld id="{7D274593-5F63-4A2B-B77D-C772B0703E54}"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35846171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72" y="1632530"/>
            <a:ext cx="9825672" cy="4179690"/>
          </a:xfrm>
          <a:prstGeom prst="rect">
            <a:avLst/>
          </a:prstGeom>
        </p:spPr>
      </p:pic>
      <p:sp>
        <p:nvSpPr>
          <p:cNvPr id="23555" name="Rectangle 3"/>
          <p:cNvSpPr>
            <a:spLocks noChangeArrowheads="1"/>
          </p:cNvSpPr>
          <p:nvPr/>
        </p:nvSpPr>
        <p:spPr bwMode="auto">
          <a:xfrm>
            <a:off x="421607" y="1606463"/>
            <a:ext cx="8782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t>Marty Ramos </a:t>
            </a:r>
          </a:p>
          <a:p>
            <a:r>
              <a:rPr lang="en-US" sz="2000" dirty="0"/>
              <a:t>CTO, Microsoft Retail Experience Center</a:t>
            </a:r>
          </a:p>
        </p:txBody>
      </p:sp>
      <p:grpSp>
        <p:nvGrpSpPr>
          <p:cNvPr id="5" name="Banner"/>
          <p:cNvGrpSpPr/>
          <p:nvPr/>
        </p:nvGrpSpPr>
        <p:grpSpPr>
          <a:xfrm>
            <a:off x="0" y="3206572"/>
            <a:ext cx="9144000"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3680611"/>
              <a:ext cx="8610600" cy="738664"/>
            </a:xfrm>
            <a:prstGeom prst="rect">
              <a:avLst/>
            </a:prstGeom>
            <a:noFill/>
          </p:spPr>
          <p:txBody>
            <a:bodyPr wrap="square" rtlCol="0">
              <a:spAutoFit/>
            </a:bodyPr>
            <a:lstStyle/>
            <a:p>
              <a:r>
                <a:rPr lang="en-US" sz="4200" b="1" dirty="0">
                  <a:solidFill>
                    <a:schemeClr val="bg1"/>
                  </a:solidFill>
                  <a:latin typeface="Segoe UI Light" pitchFamily="34" charset="0"/>
                </a:rPr>
                <a:t>Microsoft Retail Experience Center</a:t>
              </a:r>
            </a:p>
          </p:txBody>
        </p:sp>
      </p:grpSp>
      <p:sp>
        <p:nvSpPr>
          <p:cNvPr id="2" name="TextBox 1"/>
          <p:cNvSpPr txBox="1"/>
          <p:nvPr/>
        </p:nvSpPr>
        <p:spPr>
          <a:xfrm>
            <a:off x="339915" y="737913"/>
            <a:ext cx="8623110" cy="523220"/>
          </a:xfrm>
          <a:prstGeom prst="rect">
            <a:avLst/>
          </a:prstGeom>
          <a:noFill/>
        </p:spPr>
        <p:txBody>
          <a:bodyPr wrap="square" rtlCol="0">
            <a:spAutoFit/>
          </a:bodyPr>
          <a:lstStyle/>
          <a:p>
            <a:r>
              <a:rPr lang="en-US" sz="2800" i="1" dirty="0"/>
              <a:t>“A superb option.”  </a:t>
            </a:r>
          </a:p>
        </p:txBody>
      </p:sp>
      <p:pic>
        <p:nvPicPr>
          <p:cNvPr id="11" name="Picture 10">
            <a:extLst>
              <a:ext uri="{FF2B5EF4-FFF2-40B4-BE49-F238E27FC236}">
                <a16:creationId xmlns:a16="http://schemas.microsoft.com/office/drawing/2014/main" id="{2457F465-C0E8-4B64-BE7E-B8AF95C35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427" y="696581"/>
            <a:ext cx="2314074" cy="508790"/>
          </a:xfrm>
          <a:prstGeom prst="rect">
            <a:avLst/>
          </a:prstGeom>
        </p:spPr>
      </p:pic>
      <p:sp>
        <p:nvSpPr>
          <p:cNvPr id="3" name="Slide Number Placeholder 2">
            <a:extLst>
              <a:ext uri="{FF2B5EF4-FFF2-40B4-BE49-F238E27FC236}">
                <a16:creationId xmlns:a16="http://schemas.microsoft.com/office/drawing/2014/main" id="{41114C26-C562-4C0C-952C-92F09B70D8FD}"/>
              </a:ext>
            </a:extLst>
          </p:cNvPr>
          <p:cNvSpPr>
            <a:spLocks noGrp="1"/>
          </p:cNvSpPr>
          <p:nvPr>
            <p:ph type="sldNum" sz="quarter" idx="12"/>
          </p:nvPr>
        </p:nvSpPr>
        <p:spPr/>
        <p:txBody>
          <a:bodyPr/>
          <a:lstStyle/>
          <a:p>
            <a:fld id="{7D274593-5F63-4A2B-B77D-C772B0703E54}"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399364989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5085"/>
          <a:stretch/>
        </p:blipFill>
        <p:spPr>
          <a:xfrm>
            <a:off x="-182075" y="1727780"/>
            <a:ext cx="9326075" cy="4179690"/>
          </a:xfrm>
          <a:prstGeom prst="rect">
            <a:avLst/>
          </a:prstGeom>
        </p:spPr>
      </p:pic>
      <p:sp>
        <p:nvSpPr>
          <p:cNvPr id="7" name="TextBox 6"/>
          <p:cNvSpPr txBox="1"/>
          <p:nvPr/>
        </p:nvSpPr>
        <p:spPr>
          <a:xfrm>
            <a:off x="914401" y="3441166"/>
            <a:ext cx="8229599" cy="1546697"/>
          </a:xfrm>
          <a:prstGeom prst="rect">
            <a:avLst/>
          </a:prstGeom>
          <a:gradFill>
            <a:gsLst>
              <a:gs pos="100000">
                <a:srgbClr val="A3C4FF"/>
              </a:gs>
              <a:gs pos="0">
                <a:schemeClr val="tx2">
                  <a:lumMod val="60000"/>
                  <a:lumOff val="40000"/>
                </a:schemeClr>
              </a:gs>
              <a:gs pos="75000">
                <a:srgbClr val="E5EEFF"/>
              </a:gs>
            </a:gsLst>
            <a:lin ang="16200000" scaled="1"/>
          </a:gradFill>
          <a:ln>
            <a:solidFill>
              <a:schemeClr val="tx2">
                <a:lumMod val="40000"/>
                <a:lumOff val="60000"/>
              </a:schemeClr>
            </a:solidFill>
          </a:ln>
          <a:effectLst>
            <a:outerShdw blurRad="76200" dir="13500000" sy="23000" kx="1200000" algn="br" rotWithShape="0">
              <a:prstClr val="black">
                <a:alpha val="20000"/>
              </a:prstClr>
            </a:outerShdw>
          </a:effectLst>
          <a:scene3d>
            <a:camera prst="orthographicFront"/>
            <a:lightRig rig="threePt" dir="t"/>
          </a:scene3d>
          <a:sp3d>
            <a:bevelT/>
          </a:sp3d>
        </p:spPr>
        <p:txBody>
          <a:bodyPr lIns="182880" tIns="228600" rIns="182880"/>
          <a:lstStyle>
            <a:lvl1pPr eaLnBrk="0" hangingPunct="0">
              <a:defRPr>
                <a:solidFill>
                  <a:schemeClr val="tx1"/>
                </a:solidFill>
                <a:latin typeface="Trebuchet MS" pitchFamily="34" charset="0"/>
                <a:ea typeface="MS PGothic" pitchFamily="34" charset="-128"/>
              </a:defRPr>
            </a:lvl1pPr>
            <a:lvl2pPr marL="742950" indent="-285750" eaLnBrk="0" hangingPunct="0">
              <a:defRPr>
                <a:solidFill>
                  <a:schemeClr val="tx1"/>
                </a:solidFill>
                <a:latin typeface="Trebuchet MS" pitchFamily="34" charset="0"/>
                <a:ea typeface="MS PGothic" pitchFamily="34" charset="-128"/>
              </a:defRPr>
            </a:lvl2pPr>
            <a:lvl3pPr marL="1143000" indent="-228600" eaLnBrk="0" hangingPunct="0">
              <a:defRPr>
                <a:solidFill>
                  <a:schemeClr val="tx1"/>
                </a:solidFill>
                <a:latin typeface="Trebuchet MS" pitchFamily="34" charset="0"/>
                <a:ea typeface="MS PGothic" pitchFamily="34" charset="-128"/>
              </a:defRPr>
            </a:lvl3pPr>
            <a:lvl4pPr marL="1600200" indent="-228600" eaLnBrk="0" hangingPunct="0">
              <a:defRPr>
                <a:solidFill>
                  <a:schemeClr val="tx1"/>
                </a:solidFill>
                <a:latin typeface="Trebuchet MS" pitchFamily="34" charset="0"/>
                <a:ea typeface="MS PGothic" pitchFamily="34" charset="-128"/>
              </a:defRPr>
            </a:lvl4pPr>
            <a:lvl5pPr marL="2057400" indent="-228600" eaLnBrk="0" hangingPunct="0">
              <a:defRPr>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MS PGothic" pitchFamily="34" charset="-128"/>
              </a:defRPr>
            </a:lvl9pPr>
          </a:lstStyle>
          <a:p>
            <a:pPr eaLnBrk="1" hangingPunct="1"/>
            <a:endParaRPr lang="en-US" sz="1400" b="1" dirty="0">
              <a:solidFill>
                <a:srgbClr val="000000"/>
              </a:solidFill>
              <a:latin typeface="Segoe Light"/>
              <a:cs typeface="Segoe UI" pitchFamily="34" charset="0"/>
            </a:endParaRPr>
          </a:p>
        </p:txBody>
      </p:sp>
      <p:cxnSp>
        <p:nvCxnSpPr>
          <p:cNvPr id="15" name="Straight Connector 14"/>
          <p:cNvCxnSpPr/>
          <p:nvPr/>
        </p:nvCxnSpPr>
        <p:spPr>
          <a:xfrm>
            <a:off x="1828800" y="4514852"/>
            <a:ext cx="7315200" cy="1191"/>
          </a:xfrm>
          <a:prstGeom prst="line">
            <a:avLst/>
          </a:prstGeom>
          <a:ln>
            <a:solidFill>
              <a:srgbClr val="FFA615"/>
            </a:solidFill>
          </a:ln>
        </p:spPr>
        <p:style>
          <a:lnRef idx="1">
            <a:schemeClr val="accent1"/>
          </a:lnRef>
          <a:fillRef idx="0">
            <a:schemeClr val="accent1"/>
          </a:fillRef>
          <a:effectRef idx="0">
            <a:schemeClr val="accent1"/>
          </a:effectRef>
          <a:fontRef idx="minor">
            <a:schemeClr val="tx1"/>
          </a:fontRef>
        </p:style>
      </p:cxnSp>
      <p:grpSp>
        <p:nvGrpSpPr>
          <p:cNvPr id="13318" name="Group 7"/>
          <p:cNvGrpSpPr>
            <a:grpSpLocks/>
          </p:cNvGrpSpPr>
          <p:nvPr/>
        </p:nvGrpSpPr>
        <p:grpSpPr bwMode="auto">
          <a:xfrm>
            <a:off x="709622" y="3275422"/>
            <a:ext cx="814387" cy="612861"/>
            <a:chOff x="709353" y="5586153"/>
            <a:chExt cx="814647" cy="817409"/>
          </a:xfrm>
        </p:grpSpPr>
        <p:sp>
          <p:nvSpPr>
            <p:cNvPr id="9" name="Oval 8"/>
            <p:cNvSpPr/>
            <p:nvPr/>
          </p:nvSpPr>
          <p:spPr bwMode="auto">
            <a:xfrm>
              <a:off x="709353" y="5586153"/>
              <a:ext cx="814647" cy="814647"/>
            </a:xfrm>
            <a:prstGeom prst="ellipse">
              <a:avLst/>
            </a:prstGeom>
            <a:noFill/>
            <a:ln w="158750">
              <a:gradFill>
                <a:gsLst>
                  <a:gs pos="0">
                    <a:schemeClr val="accent1">
                      <a:lumMod val="75000"/>
                    </a:schemeClr>
                  </a:gs>
                  <a:gs pos="46000">
                    <a:srgbClr val="FFA615"/>
                  </a:gs>
                  <a:gs pos="100000">
                    <a:schemeClr val="accent1">
                      <a:lumMod val="20000"/>
                      <a:lumOff val="80000"/>
                    </a:schemeClr>
                  </a:gs>
                </a:gsLst>
                <a:lin ang="16200000" scaled="0"/>
              </a:gradFill>
              <a:headEnd type="none" w="med" len="med"/>
              <a:tailEnd type="none" w="med" len="med"/>
            </a:ln>
            <a:effectLst>
              <a:outerShdw blurRad="101600" dist="165100" dir="5400000" algn="t" rotWithShape="0">
                <a:prstClr val="black">
                  <a:alpha val="40000"/>
                </a:prstClr>
              </a:outerShdw>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lvl1pPr defTabSz="912813" eaLnBrk="0" hangingPunct="0">
                <a:defRPr>
                  <a:solidFill>
                    <a:schemeClr val="tx1"/>
                  </a:solidFill>
                  <a:latin typeface="Trebuchet MS" pitchFamily="34" charset="0"/>
                  <a:ea typeface="MS PGothic" pitchFamily="34" charset="-128"/>
                </a:defRPr>
              </a:lvl1pPr>
              <a:lvl2pPr marL="742950" indent="-285750" defTabSz="912813" eaLnBrk="0" hangingPunct="0">
                <a:defRPr>
                  <a:solidFill>
                    <a:schemeClr val="tx1"/>
                  </a:solidFill>
                  <a:latin typeface="Trebuchet MS" pitchFamily="34" charset="0"/>
                  <a:ea typeface="MS PGothic" pitchFamily="34" charset="-128"/>
                </a:defRPr>
              </a:lvl2pPr>
              <a:lvl3pPr marL="1143000" indent="-228600" defTabSz="912813" eaLnBrk="0" hangingPunct="0">
                <a:defRPr>
                  <a:solidFill>
                    <a:schemeClr val="tx1"/>
                  </a:solidFill>
                  <a:latin typeface="Trebuchet MS" pitchFamily="34" charset="0"/>
                  <a:ea typeface="MS PGothic" pitchFamily="34" charset="-128"/>
                </a:defRPr>
              </a:lvl3pPr>
              <a:lvl4pPr marL="1600200" indent="-228600" defTabSz="912813" eaLnBrk="0" hangingPunct="0">
                <a:defRPr>
                  <a:solidFill>
                    <a:schemeClr val="tx1"/>
                  </a:solidFill>
                  <a:latin typeface="Trebuchet MS" pitchFamily="34" charset="0"/>
                  <a:ea typeface="MS PGothic" pitchFamily="34" charset="-128"/>
                </a:defRPr>
              </a:lvl4pPr>
              <a:lvl5pPr marL="2057400" indent="-228600" defTabSz="912813" eaLnBrk="0" hangingPunct="0">
                <a:defRPr>
                  <a:solidFill>
                    <a:schemeClr val="tx1"/>
                  </a:solidFill>
                  <a:latin typeface="Trebuchet MS"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Trebuchet MS"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Trebuchet MS"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Trebuchet MS"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Trebuchet MS" pitchFamily="34" charset="0"/>
                  <a:ea typeface="MS PGothic" pitchFamily="34" charset="-128"/>
                </a:defRPr>
              </a:lvl9pPr>
            </a:lstStyle>
            <a:p>
              <a:pPr algn="ctr" eaLnBrk="1" hangingPunct="1"/>
              <a:endParaRPr lang="en-US" sz="2400" dirty="0">
                <a:solidFill>
                  <a:prstClr val="white"/>
                </a:solidFill>
                <a:latin typeface="Segoe Light"/>
              </a:endParaRPr>
            </a:p>
          </p:txBody>
        </p:sp>
        <p:sp>
          <p:nvSpPr>
            <p:cNvPr id="10" name="Oval 9"/>
            <p:cNvSpPr/>
            <p:nvPr/>
          </p:nvSpPr>
          <p:spPr bwMode="auto">
            <a:xfrm>
              <a:off x="709353" y="5586153"/>
              <a:ext cx="814647" cy="814647"/>
            </a:xfrm>
            <a:prstGeom prst="ellipse">
              <a:avLst/>
            </a:prstGeom>
            <a:gradFill>
              <a:gsLst>
                <a:gs pos="0">
                  <a:schemeClr val="tx1">
                    <a:alpha val="21000"/>
                  </a:schemeClr>
                </a:gs>
                <a:gs pos="72000">
                  <a:srgbClr val="FFA615">
                    <a:alpha val="0"/>
                  </a:srgbClr>
                </a:gs>
                <a:gs pos="100000">
                  <a:schemeClr val="bg1"/>
                </a:gs>
              </a:gsLst>
              <a:lin ang="16200000" scaled="0"/>
            </a:gradFill>
            <a:ln w="158750">
              <a:noFill/>
              <a:headEnd type="none" w="med" len="med"/>
              <a:tailEnd type="none" w="med" len="med"/>
            </a:ln>
            <a:effectLst/>
            <a:scene3d>
              <a:camera prst="orthographicFront">
                <a:rot lat="0" lon="0" rev="0"/>
              </a:camera>
              <a:lightRig rig="threePt" dir="t">
                <a:rot lat="0" lon="0" rev="1200000"/>
              </a:lightRig>
            </a:scene3d>
            <a:sp3d>
              <a:bevelT w="0" h="0"/>
            </a:sp3d>
          </p:spPr>
          <p:style>
            <a:lnRef idx="0">
              <a:schemeClr val="accent1"/>
            </a:lnRef>
            <a:fillRef idx="3">
              <a:schemeClr val="accent1"/>
            </a:fillRef>
            <a:effectRef idx="3">
              <a:schemeClr val="accent1"/>
            </a:effectRef>
            <a:fontRef idx="minor">
              <a:schemeClr val="lt1"/>
            </a:fontRef>
          </p:style>
          <p:txBody>
            <a:bodyPr lIns="91436" tIns="45718" rIns="91436" bIns="45718" anchor="ctr"/>
            <a:lstStyle>
              <a:lvl1pPr defTabSz="912813" eaLnBrk="0" hangingPunct="0">
                <a:defRPr>
                  <a:solidFill>
                    <a:schemeClr val="tx1"/>
                  </a:solidFill>
                  <a:latin typeface="Trebuchet MS" pitchFamily="34" charset="0"/>
                  <a:ea typeface="MS PGothic" pitchFamily="34" charset="-128"/>
                </a:defRPr>
              </a:lvl1pPr>
              <a:lvl2pPr marL="742950" indent="-285750" defTabSz="912813" eaLnBrk="0" hangingPunct="0">
                <a:defRPr>
                  <a:solidFill>
                    <a:schemeClr val="tx1"/>
                  </a:solidFill>
                  <a:latin typeface="Trebuchet MS" pitchFamily="34" charset="0"/>
                  <a:ea typeface="MS PGothic" pitchFamily="34" charset="-128"/>
                </a:defRPr>
              </a:lvl2pPr>
              <a:lvl3pPr marL="1143000" indent="-228600" defTabSz="912813" eaLnBrk="0" hangingPunct="0">
                <a:defRPr>
                  <a:solidFill>
                    <a:schemeClr val="tx1"/>
                  </a:solidFill>
                  <a:latin typeface="Trebuchet MS" pitchFamily="34" charset="0"/>
                  <a:ea typeface="MS PGothic" pitchFamily="34" charset="-128"/>
                </a:defRPr>
              </a:lvl3pPr>
              <a:lvl4pPr marL="1600200" indent="-228600" defTabSz="912813" eaLnBrk="0" hangingPunct="0">
                <a:defRPr>
                  <a:solidFill>
                    <a:schemeClr val="tx1"/>
                  </a:solidFill>
                  <a:latin typeface="Trebuchet MS" pitchFamily="34" charset="0"/>
                  <a:ea typeface="MS PGothic" pitchFamily="34" charset="-128"/>
                </a:defRPr>
              </a:lvl4pPr>
              <a:lvl5pPr marL="2057400" indent="-228600" defTabSz="912813" eaLnBrk="0" hangingPunct="0">
                <a:defRPr>
                  <a:solidFill>
                    <a:schemeClr val="tx1"/>
                  </a:solidFill>
                  <a:latin typeface="Trebuchet MS"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Trebuchet MS"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Trebuchet MS"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Trebuchet MS"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Trebuchet MS" pitchFamily="34" charset="0"/>
                  <a:ea typeface="MS PGothic" pitchFamily="34" charset="-128"/>
                </a:defRPr>
              </a:lvl9pPr>
            </a:lstStyle>
            <a:p>
              <a:pPr algn="ctr" eaLnBrk="1" hangingPunct="1"/>
              <a:endParaRPr lang="en-US" sz="2400" dirty="0">
                <a:solidFill>
                  <a:prstClr val="white"/>
                </a:solidFill>
                <a:latin typeface="Segoe Light"/>
              </a:endParaRPr>
            </a:p>
          </p:txBody>
        </p:sp>
        <p:sp>
          <p:nvSpPr>
            <p:cNvPr id="13" name="Content Placeholder 2"/>
            <p:cNvSpPr txBox="1">
              <a:spLocks/>
            </p:cNvSpPr>
            <p:nvPr/>
          </p:nvSpPr>
          <p:spPr>
            <a:xfrm>
              <a:off x="843951" y="5738552"/>
              <a:ext cx="533400" cy="665010"/>
            </a:xfrm>
            <a:prstGeom prst="rect">
              <a:avLst/>
            </a:prstGeom>
            <a:noFill/>
            <a:ln>
              <a:noFill/>
            </a:ln>
            <a:effectLst>
              <a:outerShdw blurRad="50800" dist="25400" dir="5400000" algn="t" rotWithShape="0">
                <a:prstClr val="black">
                  <a:alpha val="23000"/>
                </a:prstClr>
              </a:outerShdw>
            </a:effectLst>
          </p:spPr>
          <p:txBody>
            <a:bodyPr lIns="0" tIns="0" rIns="0" bIns="0">
              <a:spAutoFit/>
            </a:bodyPr>
            <a:lstStyle/>
            <a:p>
              <a:pPr marL="457200" indent="-457200" defTabSz="914363">
                <a:lnSpc>
                  <a:spcPct val="90000"/>
                </a:lnSpc>
                <a:spcBef>
                  <a:spcPct val="20000"/>
                </a:spcBef>
                <a:buClr>
                  <a:srgbClr val="FFA615"/>
                </a:buClr>
                <a:buSzPct val="130000"/>
                <a:buFont typeface="Arial" charset="0"/>
                <a:buNone/>
                <a:defRPr/>
              </a:pPr>
              <a:r>
                <a:rPr lang="en-US" sz="3600" spc="-840" dirty="0">
                  <a:solidFill>
                    <a:prstClr val="white"/>
                  </a:solidFill>
                  <a:latin typeface="Segoe Light" pitchFamily="34" charset="0"/>
                </a:rPr>
                <a:t>&gt;&gt;</a:t>
              </a:r>
            </a:p>
          </p:txBody>
        </p:sp>
      </p:grpSp>
      <p:sp>
        <p:nvSpPr>
          <p:cNvPr id="11" name="Rectangle 10"/>
          <p:cNvSpPr/>
          <p:nvPr/>
        </p:nvSpPr>
        <p:spPr bwMode="auto">
          <a:xfrm>
            <a:off x="0" y="775298"/>
            <a:ext cx="6324600" cy="2400300"/>
          </a:xfrm>
          <a:prstGeom prst="rect">
            <a:avLst/>
          </a:prstGeom>
          <a:gradFill>
            <a:gsLst>
              <a:gs pos="100000">
                <a:srgbClr val="A3C4FF"/>
              </a:gs>
              <a:gs pos="0">
                <a:schemeClr val="tx2">
                  <a:lumMod val="60000"/>
                  <a:lumOff val="40000"/>
                </a:schemeClr>
              </a:gs>
              <a:gs pos="75000">
                <a:srgbClr val="E5EEFF"/>
              </a:gs>
            </a:gsLst>
            <a:lin ang="16200000" scaled="1"/>
          </a:gradFill>
          <a:ln>
            <a:solidFill>
              <a:schemeClr val="tx2">
                <a:lumMod val="40000"/>
                <a:lumOff val="60000"/>
              </a:schemeClr>
            </a:solidFill>
          </a:ln>
          <a:effectLst>
            <a:outerShdw blurRad="76200" dir="13500000" sy="23000" kx="1200000" algn="br" rotWithShape="0">
              <a:prstClr val="black">
                <a:alpha val="20000"/>
              </a:prstClr>
            </a:outerShdw>
          </a:effectLst>
          <a:scene3d>
            <a:camera prst="orthographicFront"/>
            <a:lightRig rig="threePt" dir="t"/>
          </a:scene3d>
          <a:sp3d>
            <a:bevelT/>
          </a:sp3d>
        </p:spPr>
        <p:txBody>
          <a:bodyPr lIns="182880" tIns="228600" rIns="182880"/>
          <a:lstStyle>
            <a:lvl1pPr eaLnBrk="0" hangingPunct="0">
              <a:defRPr>
                <a:solidFill>
                  <a:schemeClr val="tx1"/>
                </a:solidFill>
                <a:latin typeface="Trebuchet MS" pitchFamily="34" charset="0"/>
                <a:ea typeface="MS PGothic" pitchFamily="34" charset="-128"/>
              </a:defRPr>
            </a:lvl1pPr>
            <a:lvl2pPr marL="742950" indent="-285750" eaLnBrk="0" hangingPunct="0">
              <a:defRPr>
                <a:solidFill>
                  <a:schemeClr val="tx1"/>
                </a:solidFill>
                <a:latin typeface="Trebuchet MS" pitchFamily="34" charset="0"/>
                <a:ea typeface="MS PGothic" pitchFamily="34" charset="-128"/>
              </a:defRPr>
            </a:lvl2pPr>
            <a:lvl3pPr marL="1143000" indent="-228600" eaLnBrk="0" hangingPunct="0">
              <a:defRPr>
                <a:solidFill>
                  <a:schemeClr val="tx1"/>
                </a:solidFill>
                <a:latin typeface="Trebuchet MS" pitchFamily="34" charset="0"/>
                <a:ea typeface="MS PGothic" pitchFamily="34" charset="-128"/>
              </a:defRPr>
            </a:lvl3pPr>
            <a:lvl4pPr marL="1600200" indent="-228600" eaLnBrk="0" hangingPunct="0">
              <a:defRPr>
                <a:solidFill>
                  <a:schemeClr val="tx1"/>
                </a:solidFill>
                <a:latin typeface="Trebuchet MS" pitchFamily="34" charset="0"/>
                <a:ea typeface="MS PGothic" pitchFamily="34" charset="-128"/>
              </a:defRPr>
            </a:lvl4pPr>
            <a:lvl5pPr marL="2057400" indent="-228600" eaLnBrk="0" hangingPunct="0">
              <a:defRPr>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MS PGothic" pitchFamily="34" charset="-128"/>
              </a:defRPr>
            </a:lvl9pPr>
          </a:lstStyle>
          <a:p>
            <a:pPr eaLnBrk="1" hangingPunct="1"/>
            <a:endParaRPr lang="en-US" sz="1400" b="1" dirty="0">
              <a:solidFill>
                <a:srgbClr val="000000"/>
              </a:solidFill>
              <a:latin typeface="Segoe Light"/>
              <a:cs typeface="Segoe UI" pitchFamily="34" charset="0"/>
            </a:endParaRPr>
          </a:p>
        </p:txBody>
      </p:sp>
      <p:sp>
        <p:nvSpPr>
          <p:cNvPr id="13323" name="Rectangle 16"/>
          <p:cNvSpPr>
            <a:spLocks noChangeArrowheads="1"/>
          </p:cNvSpPr>
          <p:nvPr/>
        </p:nvSpPr>
        <p:spPr bwMode="auto">
          <a:xfrm>
            <a:off x="1828796" y="3429685"/>
            <a:ext cx="699247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i="1" dirty="0">
                <a:solidFill>
                  <a:srgbClr val="000000"/>
                </a:solidFill>
                <a:latin typeface="Segoe Light"/>
              </a:rPr>
              <a:t>“W</a:t>
            </a:r>
            <a:r>
              <a:rPr lang="en-US" sz="2000" dirty="0">
                <a:solidFill>
                  <a:srgbClr val="000000"/>
                </a:solidFill>
                <a:latin typeface="Segoe Light"/>
              </a:rPr>
              <a:t>e saved </a:t>
            </a:r>
            <a:r>
              <a:rPr lang="en-US" sz="2000" b="1" dirty="0">
                <a:solidFill>
                  <a:srgbClr val="000000"/>
                </a:solidFill>
                <a:latin typeface="Segoe Light"/>
              </a:rPr>
              <a:t>$135,000 </a:t>
            </a:r>
            <a:r>
              <a:rPr lang="en-US" sz="2000" dirty="0">
                <a:solidFill>
                  <a:srgbClr val="000000"/>
                </a:solidFill>
                <a:latin typeface="Segoe Light"/>
              </a:rPr>
              <a:t>[per school] on hardware… instead of individual desktops. We looked at VMware and Citrix... We chose [GreenBridge] based on ease of use and cost savings.” </a:t>
            </a:r>
          </a:p>
          <a:p>
            <a:r>
              <a:rPr lang="en-US" sz="2000" i="1" dirty="0">
                <a:solidFill>
                  <a:prstClr val="white"/>
                </a:solidFill>
                <a:latin typeface="Segoe Light"/>
              </a:rPr>
              <a:t>Jason Golec, </a:t>
            </a:r>
            <a:r>
              <a:rPr lang="en-US" sz="1600" i="1" dirty="0">
                <a:solidFill>
                  <a:prstClr val="white"/>
                </a:solidFill>
                <a:latin typeface="Segoe Light"/>
              </a:rPr>
              <a:t>Director of Network Operations, Bellevue School District </a:t>
            </a:r>
          </a:p>
          <a:p>
            <a:r>
              <a:rPr lang="en-US" sz="1600" i="1" dirty="0">
                <a:solidFill>
                  <a:prstClr val="white"/>
                </a:solidFill>
                <a:latin typeface="Segoe Light"/>
              </a:rPr>
              <a:t>(20,000+ students)</a:t>
            </a:r>
          </a:p>
        </p:txBody>
      </p:sp>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1389" t="21777" r="11389" b="29334"/>
          <a:stretch/>
        </p:blipFill>
        <p:spPr bwMode="auto">
          <a:xfrm>
            <a:off x="1000113" y="788319"/>
            <a:ext cx="4989617" cy="2358319"/>
          </a:xfrm>
          <a:prstGeom prst="rect">
            <a:avLst/>
          </a:prstGeom>
          <a:ln w="38100">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0" name="Explosion 2 19"/>
          <p:cNvSpPr/>
          <p:nvPr/>
        </p:nvSpPr>
        <p:spPr bwMode="auto">
          <a:xfrm>
            <a:off x="5827282" y="102392"/>
            <a:ext cx="3621505" cy="3469795"/>
          </a:xfrm>
          <a:prstGeom prst="irregularSeal2">
            <a:avLst/>
          </a:prstGeom>
          <a:solidFill>
            <a:srgbClr val="FFC000"/>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36" tIns="45718" rIns="91436" bIns="45718" anchor="ctr"/>
          <a:lstStyle/>
          <a:p>
            <a:pPr algn="ctr" defTabSz="914099">
              <a:defRPr/>
            </a:pPr>
            <a:r>
              <a:rPr lang="en-US" b="1" kern="0" dirty="0">
                <a:solidFill>
                  <a:prstClr val="white"/>
                </a:solidFill>
                <a:effectLst>
                  <a:outerShdw blurRad="38100" dist="38100" dir="2700000" algn="tl">
                    <a:srgbClr val="000000">
                      <a:alpha val="43137"/>
                    </a:srgbClr>
                  </a:outerShdw>
                </a:effectLst>
                <a:latin typeface="Segoe" pitchFamily="34" charset="0"/>
              </a:rPr>
              <a:t>In all elementary &amp; middle school classrooms since 2011</a:t>
            </a:r>
          </a:p>
        </p:txBody>
      </p:sp>
      <p:sp>
        <p:nvSpPr>
          <p:cNvPr id="22" name="TextBox 21"/>
          <p:cNvSpPr txBox="1"/>
          <p:nvPr/>
        </p:nvSpPr>
        <p:spPr>
          <a:xfrm>
            <a:off x="16032" y="42532"/>
            <a:ext cx="8610600" cy="646331"/>
          </a:xfrm>
          <a:prstGeom prst="rect">
            <a:avLst/>
          </a:prstGeom>
          <a:noFill/>
        </p:spPr>
        <p:txBody>
          <a:bodyPr wrap="square" rtlCol="0">
            <a:spAutoFit/>
          </a:bodyPr>
          <a:lstStyle/>
          <a:p>
            <a:r>
              <a:rPr lang="en-US" sz="3600" b="1" dirty="0">
                <a:solidFill>
                  <a:prstClr val="white"/>
                </a:solidFill>
                <a:latin typeface="Segoe UI Light" pitchFamily="34" charset="0"/>
              </a:rPr>
              <a:t>Bellevue School District, WA</a:t>
            </a:r>
          </a:p>
        </p:txBody>
      </p:sp>
      <p:sp>
        <p:nvSpPr>
          <p:cNvPr id="3" name="Slide Number Placeholder 2"/>
          <p:cNvSpPr>
            <a:spLocks noGrp="1"/>
          </p:cNvSpPr>
          <p:nvPr>
            <p:ph type="sldNum" sz="quarter" idx="12"/>
          </p:nvPr>
        </p:nvSpPr>
        <p:spPr/>
        <p:txBody>
          <a:bodyPr/>
          <a:lstStyle/>
          <a:p>
            <a:fld id="{7D274593-5F63-4A2B-B77D-C772B0703E54}"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422381891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0033"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6"/>
          <p:cNvSpPr>
            <a:spLocks noChangeArrowheads="1"/>
          </p:cNvSpPr>
          <p:nvPr/>
        </p:nvSpPr>
        <p:spPr bwMode="auto">
          <a:xfrm>
            <a:off x="2324100" y="4497169"/>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000" b="1" i="1" dirty="0">
                <a:solidFill>
                  <a:schemeClr val="tx1">
                    <a:lumMod val="85000"/>
                    <a:lumOff val="15000"/>
                  </a:schemeClr>
                </a:solidFill>
                <a:latin typeface="Segoe Light"/>
              </a:rPr>
              <a:t>Laura Boehme</a:t>
            </a:r>
          </a:p>
          <a:p>
            <a:pPr algn="r"/>
            <a:r>
              <a:rPr lang="en-US" sz="1600" i="1" dirty="0">
                <a:solidFill>
                  <a:schemeClr val="tx1">
                    <a:lumMod val="85000"/>
                    <a:lumOff val="15000"/>
                  </a:schemeClr>
                </a:solidFill>
                <a:latin typeface="Segoe Light"/>
              </a:rPr>
              <a:t>Director, IT Infrastructure</a:t>
            </a:r>
          </a:p>
        </p:txBody>
      </p:sp>
      <p:sp>
        <p:nvSpPr>
          <p:cNvPr id="4" name="Explosion 2 3"/>
          <p:cNvSpPr/>
          <p:nvPr/>
        </p:nvSpPr>
        <p:spPr bwMode="auto">
          <a:xfrm rot="20964812">
            <a:off x="-26072" y="100439"/>
            <a:ext cx="2668477" cy="1872430"/>
          </a:xfrm>
          <a:prstGeom prst="irregularSeal2">
            <a:avLst/>
          </a:prstGeom>
          <a:solidFill>
            <a:srgbClr val="FFC000"/>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36" tIns="45718" rIns="91436" bIns="45718" anchor="ctr"/>
          <a:lstStyle/>
          <a:p>
            <a:pPr algn="ctr" defTabSz="914099">
              <a:defRPr/>
            </a:pPr>
            <a:r>
              <a:rPr lang="en-US" sz="1600" b="1" kern="0" dirty="0">
                <a:solidFill>
                  <a:schemeClr val="bg1"/>
                </a:solidFill>
                <a:effectLst>
                  <a:outerShdw blurRad="38100" dist="38100" dir="2700000" algn="tl">
                    <a:srgbClr val="000000">
                      <a:alpha val="43137"/>
                    </a:srgbClr>
                  </a:outerShdw>
                </a:effectLst>
                <a:latin typeface="Segoe" pitchFamily="34" charset="0"/>
              </a:rPr>
              <a:t>85% savings (vs VDI)</a:t>
            </a:r>
          </a:p>
        </p:txBody>
      </p:sp>
      <p:grpSp>
        <p:nvGrpSpPr>
          <p:cNvPr id="8" name="Banner"/>
          <p:cNvGrpSpPr/>
          <p:nvPr/>
        </p:nvGrpSpPr>
        <p:grpSpPr>
          <a:xfrm>
            <a:off x="16032" y="3416746"/>
            <a:ext cx="9144000" cy="1155274"/>
            <a:chOff x="0" y="3200400"/>
            <a:chExt cx="9144000" cy="1600200"/>
          </a:xfrm>
          <a:solidFill>
            <a:schemeClr val="bg1">
              <a:lumMod val="75000"/>
              <a:alpha val="60000"/>
            </a:schemeClr>
          </a:solidFill>
        </p:grpSpPr>
        <p:sp>
          <p:nvSpPr>
            <p:cNvPr id="9" name="Rectangle 8"/>
            <p:cNvSpPr/>
            <p:nvPr/>
          </p:nvSpPr>
          <p:spPr>
            <a:xfrm>
              <a:off x="0" y="3200400"/>
              <a:ext cx="91440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41024" y="3384827"/>
              <a:ext cx="8610600" cy="1065773"/>
            </a:xfrm>
            <a:prstGeom prst="rect">
              <a:avLst/>
            </a:prstGeom>
            <a:noFill/>
          </p:spPr>
          <p:txBody>
            <a:bodyPr wrap="square" rtlCol="0">
              <a:spAutoFit/>
            </a:bodyPr>
            <a:lstStyle/>
            <a:p>
              <a:r>
                <a:rPr lang="en-US" sz="4400" b="1" dirty="0">
                  <a:solidFill>
                    <a:schemeClr val="tx1">
                      <a:lumMod val="85000"/>
                      <a:lumOff val="15000"/>
                    </a:schemeClr>
                  </a:solidFill>
                  <a:latin typeface="Segoe UI Light" pitchFamily="34" charset="0"/>
                </a:rPr>
                <a:t>Central Oregon Community College</a:t>
              </a:r>
            </a:p>
          </p:txBody>
        </p:sp>
      </p:grpSp>
      <p:sp>
        <p:nvSpPr>
          <p:cNvPr id="3" name="Slide Number Placeholder 2"/>
          <p:cNvSpPr>
            <a:spLocks noGrp="1"/>
          </p:cNvSpPr>
          <p:nvPr>
            <p:ph type="sldNum" sz="quarter" idx="12"/>
          </p:nvPr>
        </p:nvSpPr>
        <p:spPr/>
        <p:txBody>
          <a:bodyPr/>
          <a:lstStyle/>
          <a:p>
            <a:fld id="{7D274593-5F63-4A2B-B77D-C772B0703E54}"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1098117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72" y="1632530"/>
            <a:ext cx="9825672" cy="4179690"/>
          </a:xfrm>
          <a:prstGeom prst="rect">
            <a:avLst/>
          </a:prstGeom>
        </p:spPr>
      </p:pic>
      <p:sp>
        <p:nvSpPr>
          <p:cNvPr id="23555" name="Rectangle 3"/>
          <p:cNvSpPr>
            <a:spLocks noChangeArrowheads="1"/>
          </p:cNvSpPr>
          <p:nvPr/>
        </p:nvSpPr>
        <p:spPr bwMode="auto">
          <a:xfrm>
            <a:off x="289020" y="1737182"/>
            <a:ext cx="8782050" cy="108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2"/>
            <a:endParaRPr lang="en-US" sz="2400" dirty="0"/>
          </a:p>
          <a:p>
            <a:r>
              <a:rPr lang="en-US" sz="2000" dirty="0"/>
              <a:t>Laura Boehme </a:t>
            </a:r>
          </a:p>
          <a:p>
            <a:r>
              <a:rPr lang="en-US" sz="2000" dirty="0"/>
              <a:t>Director of IT Infrastructure</a:t>
            </a:r>
          </a:p>
        </p:txBody>
      </p:sp>
      <p:grpSp>
        <p:nvGrpSpPr>
          <p:cNvPr id="5" name="Banner"/>
          <p:cNvGrpSpPr/>
          <p:nvPr/>
        </p:nvGrpSpPr>
        <p:grpSpPr>
          <a:xfrm>
            <a:off x="0" y="3200400"/>
            <a:ext cx="9144000"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3680611"/>
              <a:ext cx="8610600" cy="738664"/>
            </a:xfrm>
            <a:prstGeom prst="rect">
              <a:avLst/>
            </a:prstGeom>
            <a:noFill/>
          </p:spPr>
          <p:txBody>
            <a:bodyPr wrap="square" rtlCol="0">
              <a:spAutoFit/>
            </a:bodyPr>
            <a:lstStyle/>
            <a:p>
              <a:r>
                <a:rPr lang="en-US" sz="4200" b="1" dirty="0">
                  <a:solidFill>
                    <a:schemeClr val="bg1"/>
                  </a:solidFill>
                  <a:latin typeface="Segoe UI Light" pitchFamily="34" charset="0"/>
                </a:rPr>
                <a:t>Central Oregon Community College</a:t>
              </a:r>
            </a:p>
          </p:txBody>
        </p:sp>
      </p:grpSp>
      <p:sp>
        <p:nvSpPr>
          <p:cNvPr id="2" name="TextBox 1"/>
          <p:cNvSpPr txBox="1"/>
          <p:nvPr/>
        </p:nvSpPr>
        <p:spPr>
          <a:xfrm>
            <a:off x="289020" y="536853"/>
            <a:ext cx="8623110" cy="1200329"/>
          </a:xfrm>
          <a:prstGeom prst="rect">
            <a:avLst/>
          </a:prstGeom>
          <a:noFill/>
        </p:spPr>
        <p:txBody>
          <a:bodyPr wrap="square" rtlCol="0">
            <a:spAutoFit/>
          </a:bodyPr>
          <a:lstStyle/>
          <a:p>
            <a:r>
              <a:rPr lang="en-US" sz="2400" i="1" dirty="0"/>
              <a:t>“I am so glad we did not bite off on VDI; other schools have tried it and for the investment that was made, the gains did not come.  $60K per classroom is not scalable. </a:t>
            </a:r>
            <a:r>
              <a:rPr lang="en-US" sz="2400" i="1" u="sng" dirty="0"/>
              <a:t>GreenBridge is scalable.</a:t>
            </a:r>
            <a:r>
              <a:rPr lang="en-US" sz="2400" i="1" dirty="0"/>
              <a:t>” </a:t>
            </a:r>
            <a:r>
              <a:rPr lang="en-US" i="1" dirty="0"/>
              <a:t> </a:t>
            </a:r>
          </a:p>
        </p:txBody>
      </p:sp>
      <p:sp>
        <p:nvSpPr>
          <p:cNvPr id="8" name="Slide Number Placeholder 7"/>
          <p:cNvSpPr>
            <a:spLocks noGrp="1"/>
          </p:cNvSpPr>
          <p:nvPr>
            <p:ph type="sldNum" sz="quarter" idx="12"/>
          </p:nvPr>
        </p:nvSpPr>
        <p:spPr/>
        <p:txBody>
          <a:bodyPr/>
          <a:lstStyle/>
          <a:p>
            <a:fld id="{7D274593-5F63-4A2B-B77D-C772B0703E54}"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115369293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01ED17-068D-48A2-B9CD-D5723B2AFD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01" t="28442" r="41712" b="37777"/>
          <a:stretch/>
        </p:blipFill>
        <p:spPr>
          <a:xfrm>
            <a:off x="6102350" y="0"/>
            <a:ext cx="3002906" cy="1737511"/>
          </a:xfrm>
          <a:prstGeom prst="rect">
            <a:avLst/>
          </a:prstGeom>
        </p:spPr>
      </p:pic>
      <p:pic>
        <p:nvPicPr>
          <p:cNvPr id="12" name="Picture 11">
            <a:extLst>
              <a:ext uri="{FF2B5EF4-FFF2-40B4-BE49-F238E27FC236}">
                <a16:creationId xmlns:a16="http://schemas.microsoft.com/office/drawing/2014/main" id="{14F82ED4-434C-4293-A77C-7C643264C0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80" t="12305" b="452"/>
          <a:stretch/>
        </p:blipFill>
        <p:spPr>
          <a:xfrm rot="5400000">
            <a:off x="5792466" y="1821304"/>
            <a:ext cx="3771899" cy="2872493"/>
          </a:xfrm>
          <a:prstGeom prst="rect">
            <a:avLst/>
          </a:prstGeom>
        </p:spPr>
      </p:pic>
      <p:pic>
        <p:nvPicPr>
          <p:cNvPr id="3" name="Picture 2">
            <a:extLst>
              <a:ext uri="{FF2B5EF4-FFF2-40B4-BE49-F238E27FC236}">
                <a16:creationId xmlns:a16="http://schemas.microsoft.com/office/drawing/2014/main" id="{CE064232-CE47-4B55-9910-FF2E412352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86" r="648"/>
          <a:stretch/>
        </p:blipFill>
        <p:spPr>
          <a:xfrm>
            <a:off x="-216992" y="0"/>
            <a:ext cx="7030542" cy="5143500"/>
          </a:xfrm>
          <a:prstGeom prst="rect">
            <a:avLst/>
          </a:prstGeom>
        </p:spPr>
      </p:pic>
      <p:grpSp>
        <p:nvGrpSpPr>
          <p:cNvPr id="5" name="Banner"/>
          <p:cNvGrpSpPr/>
          <p:nvPr/>
        </p:nvGrpSpPr>
        <p:grpSpPr>
          <a:xfrm>
            <a:off x="-216992" y="3270455"/>
            <a:ext cx="9331654"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13667" y="3308002"/>
              <a:ext cx="8930332" cy="1261884"/>
            </a:xfrm>
            <a:prstGeom prst="rect">
              <a:avLst/>
            </a:prstGeom>
            <a:noFill/>
          </p:spPr>
          <p:txBody>
            <a:bodyPr wrap="square" rtlCol="0">
              <a:spAutoFit/>
            </a:bodyPr>
            <a:lstStyle/>
            <a:p>
              <a:r>
                <a:rPr lang="en-US" sz="4000" b="1" dirty="0">
                  <a:solidFill>
                    <a:schemeClr val="bg1"/>
                  </a:solidFill>
                  <a:latin typeface="Segoe UI Light" pitchFamily="34" charset="0"/>
                </a:rPr>
                <a:t>Employability partnership: </a:t>
              </a:r>
            </a:p>
            <a:p>
              <a:r>
                <a:rPr lang="en-US" sz="3600" b="1" dirty="0">
                  <a:solidFill>
                    <a:schemeClr val="bg1"/>
                  </a:solidFill>
                  <a:latin typeface="Segoe UI Light" pitchFamily="34" charset="0"/>
                </a:rPr>
                <a:t>MSFT + Navajo Nation tri-state partnership</a:t>
              </a:r>
            </a:p>
          </p:txBody>
        </p:sp>
      </p:grpSp>
      <p:sp>
        <p:nvSpPr>
          <p:cNvPr id="8" name="Slide Number Placeholder 7"/>
          <p:cNvSpPr>
            <a:spLocks noGrp="1"/>
          </p:cNvSpPr>
          <p:nvPr>
            <p:ph type="sldNum" sz="quarter" idx="12"/>
          </p:nvPr>
        </p:nvSpPr>
        <p:spPr/>
        <p:txBody>
          <a:bodyPr/>
          <a:lstStyle/>
          <a:p>
            <a:fld id="{7D274593-5F63-4A2B-B77D-C772B0703E54}"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303401228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72" y="1632530"/>
            <a:ext cx="9825672" cy="4179690"/>
          </a:xfrm>
          <a:prstGeom prst="rect">
            <a:avLst/>
          </a:prstGeom>
        </p:spPr>
      </p:pic>
      <p:sp>
        <p:nvSpPr>
          <p:cNvPr id="23555" name="Rectangle 3"/>
          <p:cNvSpPr>
            <a:spLocks noChangeArrowheads="1"/>
          </p:cNvSpPr>
          <p:nvPr/>
        </p:nvSpPr>
        <p:spPr bwMode="auto">
          <a:xfrm>
            <a:off x="260445" y="2543681"/>
            <a:ext cx="8782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t>Matthew Peterson</a:t>
            </a:r>
          </a:p>
          <a:p>
            <a:r>
              <a:rPr lang="en-US" sz="2000" dirty="0"/>
              <a:t>Director of Information Technology</a:t>
            </a:r>
          </a:p>
        </p:txBody>
      </p:sp>
      <p:grpSp>
        <p:nvGrpSpPr>
          <p:cNvPr id="5" name="Banner"/>
          <p:cNvGrpSpPr/>
          <p:nvPr/>
        </p:nvGrpSpPr>
        <p:grpSpPr>
          <a:xfrm>
            <a:off x="0" y="3188525"/>
            <a:ext cx="9144000"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3680611"/>
              <a:ext cx="8610600" cy="738664"/>
            </a:xfrm>
            <a:prstGeom prst="rect">
              <a:avLst/>
            </a:prstGeom>
            <a:noFill/>
          </p:spPr>
          <p:txBody>
            <a:bodyPr wrap="square" rtlCol="0">
              <a:spAutoFit/>
            </a:bodyPr>
            <a:lstStyle/>
            <a:p>
              <a:r>
                <a:rPr lang="en-US" sz="4200" b="1" dirty="0">
                  <a:solidFill>
                    <a:schemeClr val="bg1"/>
                  </a:solidFill>
                  <a:latin typeface="Segoe UI Light" pitchFamily="34" charset="0"/>
                </a:rPr>
                <a:t>Glendale School District (Phoenix)</a:t>
              </a:r>
            </a:p>
          </p:txBody>
        </p:sp>
      </p:grpSp>
      <p:sp>
        <p:nvSpPr>
          <p:cNvPr id="2" name="TextBox 1"/>
          <p:cNvSpPr txBox="1"/>
          <p:nvPr/>
        </p:nvSpPr>
        <p:spPr>
          <a:xfrm>
            <a:off x="260445" y="280719"/>
            <a:ext cx="8623110" cy="2185214"/>
          </a:xfrm>
          <a:prstGeom prst="rect">
            <a:avLst/>
          </a:prstGeom>
          <a:noFill/>
        </p:spPr>
        <p:txBody>
          <a:bodyPr wrap="square" rtlCol="0">
            <a:spAutoFit/>
          </a:bodyPr>
          <a:lstStyle/>
          <a:p>
            <a:pPr lvl="0"/>
            <a:r>
              <a:rPr lang="en-US" sz="2400" i="1" dirty="0"/>
              <a:t>“</a:t>
            </a:r>
            <a:r>
              <a:rPr lang="en-US" sz="1600" dirty="0">
                <a:solidFill>
                  <a:prstClr val="black"/>
                </a:solidFill>
              </a:rPr>
              <a:t>"We don't have renewable funds to support 1:1. We incorporated virtual technology with GreenBridge. Zero clients will last three times as long. We didn't have enough money to continue with our labs, but now we have not only been able to get more computing in every classroom, we've also been able to keep our labs, which became extremely important when Arizona mandated online testing. </a:t>
            </a:r>
          </a:p>
          <a:p>
            <a:pPr lvl="0"/>
            <a:endParaRPr lang="en-US" sz="1600" dirty="0">
              <a:solidFill>
                <a:prstClr val="black"/>
              </a:solidFill>
            </a:endParaRPr>
          </a:p>
          <a:p>
            <a:pPr lvl="0"/>
            <a:r>
              <a:rPr lang="en-US" sz="1600" dirty="0">
                <a:solidFill>
                  <a:prstClr val="black"/>
                </a:solidFill>
              </a:rPr>
              <a:t>With the increase of devices we were prepared for online testing, for which we were one of the most successful districts in the state."</a:t>
            </a:r>
          </a:p>
        </p:txBody>
      </p:sp>
      <p:sp>
        <p:nvSpPr>
          <p:cNvPr id="8" name="Slide Number Placeholder 7"/>
          <p:cNvSpPr>
            <a:spLocks noGrp="1"/>
          </p:cNvSpPr>
          <p:nvPr>
            <p:ph type="sldNum" sz="quarter" idx="12"/>
          </p:nvPr>
        </p:nvSpPr>
        <p:spPr/>
        <p:txBody>
          <a:bodyPr/>
          <a:lstStyle/>
          <a:p>
            <a:fld id="{7D274593-5F63-4A2B-B77D-C772B0703E54}"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259382064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75" y="1672364"/>
            <a:ext cx="9825672" cy="4179690"/>
          </a:xfrm>
          <a:prstGeom prst="rect">
            <a:avLst/>
          </a:prstGeom>
        </p:spPr>
      </p:pic>
      <p:pic>
        <p:nvPicPr>
          <p:cNvPr id="10" name="Picture 9">
            <a:extLst>
              <a:ext uri="{FF2B5EF4-FFF2-40B4-BE49-F238E27FC236}">
                <a16:creationId xmlns:a16="http://schemas.microsoft.com/office/drawing/2014/main" id="{8195763C-E522-472B-B0C3-1DBC02F2C224}"/>
              </a:ext>
            </a:extLst>
          </p:cNvPr>
          <p:cNvPicPr>
            <a:picLocks noChangeAspect="1"/>
          </p:cNvPicPr>
          <p:nvPr/>
        </p:nvPicPr>
        <p:blipFill rotWithShape="1">
          <a:blip r:embed="rId5">
            <a:extLst>
              <a:ext uri="{28A0092B-C50C-407E-A947-70E740481C1C}">
                <a14:useLocalDpi xmlns:a14="http://schemas.microsoft.com/office/drawing/2010/main" val="0"/>
              </a:ext>
            </a:extLst>
          </a:blip>
          <a:srcRect l="28788" t="54830" r="23667" b="7252"/>
          <a:stretch/>
        </p:blipFill>
        <p:spPr>
          <a:xfrm>
            <a:off x="7146413" y="3238842"/>
            <a:ext cx="1997587" cy="1600200"/>
          </a:xfrm>
          <a:prstGeom prst="rect">
            <a:avLst/>
          </a:prstGeom>
        </p:spPr>
      </p:pic>
      <p:grpSp>
        <p:nvGrpSpPr>
          <p:cNvPr id="3" name="Banner"/>
          <p:cNvGrpSpPr/>
          <p:nvPr/>
        </p:nvGrpSpPr>
        <p:grpSpPr>
          <a:xfrm>
            <a:off x="-38744" y="3238842"/>
            <a:ext cx="9144000" cy="1600200"/>
            <a:chOff x="0" y="3200400"/>
            <a:chExt cx="9144000" cy="1600200"/>
          </a:xfrm>
          <a:solidFill>
            <a:schemeClr val="bg1">
              <a:lumMod val="75000"/>
              <a:alpha val="60000"/>
            </a:schemeClr>
          </a:solidFill>
        </p:grpSpPr>
        <p:sp>
          <p:nvSpPr>
            <p:cNvPr id="4" name="Rectangle 3"/>
            <p:cNvSpPr/>
            <p:nvPr/>
          </p:nvSpPr>
          <p:spPr>
            <a:xfrm>
              <a:off x="0" y="3200400"/>
              <a:ext cx="91440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04800" y="3422818"/>
              <a:ext cx="8610600" cy="1015663"/>
            </a:xfrm>
            <a:prstGeom prst="rect">
              <a:avLst/>
            </a:prstGeom>
            <a:noFill/>
          </p:spPr>
          <p:txBody>
            <a:bodyPr wrap="square" rtlCol="0">
              <a:spAutoFit/>
            </a:bodyPr>
            <a:lstStyle/>
            <a:p>
              <a:r>
                <a:rPr lang="en-US" sz="6000" b="1" dirty="0">
                  <a:solidFill>
                    <a:schemeClr val="bg1"/>
                  </a:solidFill>
                  <a:latin typeface="Segoe UI Light" pitchFamily="34" charset="0"/>
                </a:rPr>
                <a:t>What we do</a:t>
              </a:r>
            </a:p>
          </p:txBody>
        </p:sp>
      </p:grpSp>
      <p:sp>
        <p:nvSpPr>
          <p:cNvPr id="8" name="TextBox 7"/>
          <p:cNvSpPr txBox="1"/>
          <p:nvPr/>
        </p:nvSpPr>
        <p:spPr>
          <a:xfrm>
            <a:off x="247002" y="304458"/>
            <a:ext cx="8858254" cy="1938992"/>
          </a:xfrm>
          <a:prstGeom prst="rect">
            <a:avLst/>
          </a:prstGeom>
          <a:noFill/>
        </p:spPr>
        <p:txBody>
          <a:bodyPr wrap="square" rtlCol="0">
            <a:spAutoFit/>
          </a:bodyPr>
          <a:lstStyle/>
          <a:p>
            <a:pPr>
              <a:defRPr/>
            </a:pPr>
            <a:r>
              <a:rPr lang="en-US" sz="2400" b="1" dirty="0">
                <a:solidFill>
                  <a:schemeClr val="bg1"/>
                </a:solidFill>
                <a:latin typeface="Segoe UI Light" pitchFamily="34" charset="0"/>
              </a:rPr>
              <a:t>Access education.</a:t>
            </a:r>
          </a:p>
          <a:p>
            <a:pPr marR="0" lvl="0" indent="0" fontAlgn="auto">
              <a:lnSpc>
                <a:spcPct val="100000"/>
              </a:lnSpc>
              <a:spcBef>
                <a:spcPts val="0"/>
              </a:spcBef>
              <a:spcAft>
                <a:spcPts val="0"/>
              </a:spcAft>
              <a:buClrTx/>
              <a:buSzTx/>
              <a:buFontTx/>
              <a:buNone/>
              <a:tabLst/>
              <a:defRPr/>
            </a:pPr>
            <a:r>
              <a:rPr lang="en-US" sz="2400" b="1" dirty="0">
                <a:solidFill>
                  <a:schemeClr val="bg1"/>
                </a:solidFill>
                <a:latin typeface="Segoe UI Light" pitchFamily="34" charset="0"/>
              </a:rPr>
              <a:t>Access technology.</a:t>
            </a:r>
          </a:p>
          <a:p>
            <a:pPr marR="0" lvl="0" indent="0" fontAlgn="auto">
              <a:lnSpc>
                <a:spcPct val="100000"/>
              </a:lnSpc>
              <a:spcBef>
                <a:spcPts val="0"/>
              </a:spcBef>
              <a:spcAft>
                <a:spcPts val="0"/>
              </a:spcAft>
              <a:buClrTx/>
              <a:buSzTx/>
              <a:buFontTx/>
              <a:buNone/>
              <a:tabLst/>
              <a:defRPr/>
            </a:pPr>
            <a:r>
              <a:rPr lang="en-US" sz="2400" b="1" dirty="0">
                <a:solidFill>
                  <a:schemeClr val="bg1"/>
                </a:solidFill>
                <a:latin typeface="Segoe UI Light" pitchFamily="34" charset="0"/>
              </a:rPr>
              <a:t>Access opportunity.</a:t>
            </a:r>
          </a:p>
          <a:p>
            <a:pPr marR="0" lvl="0" indent="0" fontAlgn="auto">
              <a:lnSpc>
                <a:spcPct val="100000"/>
              </a:lnSpc>
              <a:spcBef>
                <a:spcPts val="0"/>
              </a:spcBef>
              <a:spcAft>
                <a:spcPts val="0"/>
              </a:spcAft>
              <a:buClrTx/>
              <a:buSzTx/>
              <a:buFontTx/>
              <a:buNone/>
              <a:tabLst/>
              <a:defRPr/>
            </a:pPr>
            <a:endParaRPr lang="en-US" sz="2400" b="1" dirty="0">
              <a:solidFill>
                <a:schemeClr val="bg1"/>
              </a:solidFill>
              <a:latin typeface="Segoe UI Light" pitchFamily="34" charset="0"/>
            </a:endParaRPr>
          </a:p>
          <a:p>
            <a:pPr marR="0" lvl="0" indent="0" fontAlgn="auto">
              <a:lnSpc>
                <a:spcPct val="100000"/>
              </a:lnSpc>
              <a:spcBef>
                <a:spcPts val="0"/>
              </a:spcBef>
              <a:spcAft>
                <a:spcPts val="0"/>
              </a:spcAft>
              <a:buClrTx/>
              <a:buSzTx/>
              <a:buFontTx/>
              <a:buNone/>
              <a:tabLst/>
              <a:defRPr/>
            </a:pPr>
            <a:r>
              <a:rPr lang="en-US" sz="2400" b="1" dirty="0">
                <a:solidFill>
                  <a:schemeClr val="bg1"/>
                </a:solidFill>
                <a:latin typeface="Segoe UI Light" pitchFamily="34" charset="0"/>
              </a:rPr>
              <a:t>Empowering millions of learners for tomorrow’s jobs</a:t>
            </a:r>
            <a:endParaRPr lang="en-US" sz="2200" dirty="0">
              <a:solidFill>
                <a:schemeClr val="bg1"/>
              </a:solidFill>
              <a:latin typeface="Segoe Light"/>
            </a:endParaRPr>
          </a:p>
        </p:txBody>
      </p:sp>
      <p:sp>
        <p:nvSpPr>
          <p:cNvPr id="7" name="Slide Number Placeholder 6"/>
          <p:cNvSpPr>
            <a:spLocks noGrp="1"/>
          </p:cNvSpPr>
          <p:nvPr>
            <p:ph type="sldNum" sz="quarter" idx="12"/>
          </p:nvPr>
        </p:nvSpPr>
        <p:spPr/>
        <p:txBody>
          <a:bodyPr/>
          <a:lstStyle/>
          <a:p>
            <a:fld id="{7D274593-5F63-4A2B-B77D-C772B0703E54}"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77562292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72" y="1632530"/>
            <a:ext cx="9825672" cy="4179690"/>
          </a:xfrm>
          <a:prstGeom prst="rect">
            <a:avLst/>
          </a:prstGeom>
        </p:spPr>
      </p:pic>
      <p:sp>
        <p:nvSpPr>
          <p:cNvPr id="23555" name="Rectangle 3"/>
          <p:cNvSpPr>
            <a:spLocks noChangeArrowheads="1"/>
          </p:cNvSpPr>
          <p:nvPr/>
        </p:nvSpPr>
        <p:spPr bwMode="auto">
          <a:xfrm>
            <a:off x="180975" y="2179542"/>
            <a:ext cx="8782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t>Milton L. Snyder, </a:t>
            </a:r>
            <a:r>
              <a:rPr lang="en-US" sz="2000" dirty="0" err="1"/>
              <a:t>Ph.D</a:t>
            </a:r>
            <a:endParaRPr lang="en-US" sz="2000" dirty="0"/>
          </a:p>
          <a:p>
            <a:r>
              <a:rPr lang="en-US" sz="2000" dirty="0"/>
              <a:t>Superintendent (retired)</a:t>
            </a:r>
          </a:p>
        </p:txBody>
      </p:sp>
      <p:grpSp>
        <p:nvGrpSpPr>
          <p:cNvPr id="5" name="Banner"/>
          <p:cNvGrpSpPr/>
          <p:nvPr/>
        </p:nvGrpSpPr>
        <p:grpSpPr>
          <a:xfrm>
            <a:off x="0" y="3188525"/>
            <a:ext cx="9144000"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3680611"/>
              <a:ext cx="8610600" cy="738664"/>
            </a:xfrm>
            <a:prstGeom prst="rect">
              <a:avLst/>
            </a:prstGeom>
            <a:noFill/>
          </p:spPr>
          <p:txBody>
            <a:bodyPr wrap="square" rtlCol="0">
              <a:spAutoFit/>
            </a:bodyPr>
            <a:lstStyle/>
            <a:p>
              <a:r>
                <a:rPr lang="en-US" sz="4200" b="1" dirty="0">
                  <a:solidFill>
                    <a:schemeClr val="bg1"/>
                  </a:solidFill>
                  <a:latin typeface="Segoe UI Light" pitchFamily="34" charset="0"/>
                </a:rPr>
                <a:t>Superintendent’s perspective</a:t>
              </a:r>
            </a:p>
          </p:txBody>
        </p:sp>
      </p:grpSp>
      <p:sp>
        <p:nvSpPr>
          <p:cNvPr id="2" name="TextBox 1"/>
          <p:cNvSpPr txBox="1"/>
          <p:nvPr/>
        </p:nvSpPr>
        <p:spPr>
          <a:xfrm>
            <a:off x="260445" y="280719"/>
            <a:ext cx="8623110" cy="1631216"/>
          </a:xfrm>
          <a:prstGeom prst="rect">
            <a:avLst/>
          </a:prstGeom>
          <a:noFill/>
        </p:spPr>
        <p:txBody>
          <a:bodyPr wrap="square" rtlCol="0">
            <a:spAutoFit/>
          </a:bodyPr>
          <a:lstStyle/>
          <a:p>
            <a:pPr lvl="0"/>
            <a:r>
              <a:rPr lang="en-US" sz="2800" i="1" dirty="0"/>
              <a:t>“</a:t>
            </a:r>
            <a:r>
              <a:rPr lang="en-US" dirty="0">
                <a:solidFill>
                  <a:prstClr val="black"/>
                </a:solidFill>
              </a:rPr>
              <a:t>Having served 30+ years as a Superintendent in Washington State, Virginia, and Oakland, California, I have seen a lot of vendor solutions come and go. I am convinced the </a:t>
            </a:r>
            <a:r>
              <a:rPr lang="en-US" dirty="0" err="1">
                <a:solidFill>
                  <a:prstClr val="black"/>
                </a:solidFill>
              </a:rPr>
              <a:t>GreenBridge</a:t>
            </a:r>
            <a:r>
              <a:rPr lang="en-US" dirty="0">
                <a:solidFill>
                  <a:prstClr val="black"/>
                </a:solidFill>
              </a:rPr>
              <a:t> system will save school districts tremendous amounts of money, while helping educators empower our young people with skills for the 21st century. Every classroom in America will benefit from this model.”</a:t>
            </a:r>
          </a:p>
        </p:txBody>
      </p:sp>
      <p:sp>
        <p:nvSpPr>
          <p:cNvPr id="8" name="Slide Number Placeholder 7"/>
          <p:cNvSpPr>
            <a:spLocks noGrp="1"/>
          </p:cNvSpPr>
          <p:nvPr>
            <p:ph type="sldNum" sz="quarter" idx="12"/>
          </p:nvPr>
        </p:nvSpPr>
        <p:spPr/>
        <p:txBody>
          <a:bodyPr/>
          <a:lstStyle/>
          <a:p>
            <a:fld id="{7D274593-5F63-4A2B-B77D-C772B0703E54}"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21321451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75" y="1632530"/>
            <a:ext cx="9825672" cy="4179690"/>
          </a:xfrm>
          <a:prstGeom prst="rect">
            <a:avLst/>
          </a:prstGeom>
        </p:spPr>
      </p:pic>
      <p:sp>
        <p:nvSpPr>
          <p:cNvPr id="23555" name="Rectangle 3"/>
          <p:cNvSpPr>
            <a:spLocks noChangeArrowheads="1"/>
          </p:cNvSpPr>
          <p:nvPr/>
        </p:nvSpPr>
        <p:spPr bwMode="auto">
          <a:xfrm>
            <a:off x="285750" y="399722"/>
            <a:ext cx="5943457"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a:t>“Deep understanding of market needs and passion for delighting customers have resulted in a number of key wins. </a:t>
            </a:r>
          </a:p>
          <a:p>
            <a:endParaRPr lang="en-US" i="1" dirty="0"/>
          </a:p>
          <a:p>
            <a:r>
              <a:rPr lang="en-US" i="1" dirty="0"/>
              <a:t>GreenBridge has our full support…and is addressing a vastly underserved market.”</a:t>
            </a:r>
          </a:p>
          <a:p>
            <a:pPr lvl="2"/>
            <a:endParaRPr lang="en-US" sz="2400" dirty="0"/>
          </a:p>
          <a:p>
            <a:r>
              <a:rPr lang="en-US" sz="2000" dirty="0"/>
              <a:t>Chris Phillips</a:t>
            </a:r>
          </a:p>
          <a:p>
            <a:r>
              <a:rPr lang="en-US" sz="2000" dirty="0"/>
              <a:t>General Manager, Windows Server</a:t>
            </a:r>
          </a:p>
          <a:p>
            <a:r>
              <a:rPr lang="en-US" sz="2000" dirty="0"/>
              <a:t>Microsoft Corporation</a:t>
            </a:r>
          </a:p>
        </p:txBody>
      </p:sp>
      <p:grpSp>
        <p:nvGrpSpPr>
          <p:cNvPr id="5" name="Banner"/>
          <p:cNvGrpSpPr/>
          <p:nvPr/>
        </p:nvGrpSpPr>
        <p:grpSpPr>
          <a:xfrm>
            <a:off x="0" y="3196052"/>
            <a:ext cx="9144000"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85750" y="3569554"/>
              <a:ext cx="8610600" cy="769441"/>
            </a:xfrm>
            <a:prstGeom prst="rect">
              <a:avLst/>
            </a:prstGeom>
            <a:noFill/>
          </p:spPr>
          <p:txBody>
            <a:bodyPr wrap="square" rtlCol="0">
              <a:spAutoFit/>
            </a:bodyPr>
            <a:lstStyle/>
            <a:p>
              <a:r>
                <a:rPr lang="en-US" sz="4400" b="1" dirty="0">
                  <a:solidFill>
                    <a:schemeClr val="bg1"/>
                  </a:solidFill>
                  <a:latin typeface="Segoe UI Light" pitchFamily="34" charset="0"/>
                </a:rPr>
                <a:t>Microsoft Endorsement</a:t>
              </a:r>
            </a:p>
          </p:txBody>
        </p:sp>
      </p:grpSp>
      <p:sp>
        <p:nvSpPr>
          <p:cNvPr id="3" name="Slide Number Placeholder 2"/>
          <p:cNvSpPr>
            <a:spLocks noGrp="1"/>
          </p:cNvSpPr>
          <p:nvPr>
            <p:ph type="sldNum" sz="quarter" idx="12"/>
          </p:nvPr>
        </p:nvSpPr>
        <p:spPr/>
        <p:txBody>
          <a:bodyPr/>
          <a:lstStyle/>
          <a:p>
            <a:fld id="{7D274593-5F63-4A2B-B77D-C772B0703E54}" type="slidenum">
              <a:rPr lang="en-US" smtClean="0">
                <a:solidFill>
                  <a:prstClr val="black">
                    <a:tint val="75000"/>
                  </a:prstClr>
                </a:solidFill>
              </a:rPr>
              <a:pPr/>
              <a:t>21</a:t>
            </a:fld>
            <a:endParaRPr lang="en-US" dirty="0">
              <a:solidFill>
                <a:prstClr val="black">
                  <a:tint val="75000"/>
                </a:prstClr>
              </a:solidFill>
            </a:endParaRPr>
          </a:p>
        </p:txBody>
      </p:sp>
      <p:pic>
        <p:nvPicPr>
          <p:cNvPr id="11" name="Picture 10">
            <a:extLst>
              <a:ext uri="{FF2B5EF4-FFF2-40B4-BE49-F238E27FC236}">
                <a16:creationId xmlns:a16="http://schemas.microsoft.com/office/drawing/2014/main" id="{5042B583-3D94-4DEF-8543-AFC70D3A5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194" y="460562"/>
            <a:ext cx="2314074" cy="508790"/>
          </a:xfrm>
          <a:prstGeom prst="rect">
            <a:avLst/>
          </a:prstGeom>
        </p:spPr>
      </p:pic>
    </p:spTree>
    <p:extLst>
      <p:ext uri="{BB962C8B-B14F-4D97-AF65-F5344CB8AC3E}">
        <p14:creationId xmlns:p14="http://schemas.microsoft.com/office/powerpoint/2010/main" val="83898304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l="50386" t="15667" r="17409" b="8645"/>
          <a:stretch/>
        </p:blipFill>
        <p:spPr>
          <a:xfrm>
            <a:off x="4268342" y="-141035"/>
            <a:ext cx="4978217" cy="6577930"/>
          </a:xfrm>
          <a:prstGeom prst="rect">
            <a:avLst/>
          </a:prstGeom>
        </p:spPr>
      </p:pic>
      <p:grpSp>
        <p:nvGrpSpPr>
          <p:cNvPr id="5" name="Banner"/>
          <p:cNvGrpSpPr/>
          <p:nvPr/>
        </p:nvGrpSpPr>
        <p:grpSpPr>
          <a:xfrm>
            <a:off x="0" y="3224150"/>
            <a:ext cx="9144000" cy="1600200"/>
            <a:chOff x="0" y="3200400"/>
            <a:chExt cx="9144000" cy="1600200"/>
          </a:xfrm>
        </p:grpSpPr>
        <p:sp>
          <p:nvSpPr>
            <p:cNvPr id="6" name="Rectangle 5"/>
            <p:cNvSpPr/>
            <p:nvPr/>
          </p:nvSpPr>
          <p:spPr>
            <a:xfrm>
              <a:off x="0" y="3200400"/>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85750" y="3626019"/>
              <a:ext cx="8610600" cy="1015663"/>
            </a:xfrm>
            <a:prstGeom prst="rect">
              <a:avLst/>
            </a:prstGeom>
            <a:noFill/>
          </p:spPr>
          <p:txBody>
            <a:bodyPr wrap="square" rtlCol="0">
              <a:spAutoFit/>
            </a:bodyPr>
            <a:lstStyle/>
            <a:p>
              <a:r>
                <a:rPr lang="en-US" sz="6000" b="1" dirty="0">
                  <a:solidFill>
                    <a:schemeClr val="bg1"/>
                  </a:solidFill>
                  <a:latin typeface="Segoe UI Light" pitchFamily="34" charset="0"/>
                </a:rPr>
                <a:t>In the Press</a:t>
              </a:r>
            </a:p>
          </p:txBody>
        </p:sp>
      </p:grpSp>
      <p:pic>
        <p:nvPicPr>
          <p:cNvPr id="10" name="Right Arrow Icon"/>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69300" y="3813876"/>
            <a:ext cx="622300" cy="622300"/>
          </a:xfrm>
          <a:prstGeom prst="rect">
            <a:avLst/>
          </a:prstGeom>
        </p:spPr>
      </p:pic>
      <p:pic>
        <p:nvPicPr>
          <p:cNvPr id="8" name="Picture 7"/>
          <p:cNvPicPr/>
          <p:nvPr/>
        </p:nvPicPr>
        <p:blipFill rotWithShape="1">
          <a:blip r:embed="rId4">
            <a:extLst>
              <a:ext uri="{28A0092B-C50C-407E-A947-70E740481C1C}">
                <a14:useLocalDpi xmlns:a14="http://schemas.microsoft.com/office/drawing/2010/main" val="0"/>
              </a:ext>
            </a:extLst>
          </a:blip>
          <a:srcRect l="14400" t="12218" r="50851" b="73448"/>
          <a:stretch/>
        </p:blipFill>
        <p:spPr bwMode="auto">
          <a:xfrm>
            <a:off x="0" y="-15490"/>
            <a:ext cx="3887748" cy="1062444"/>
          </a:xfrm>
          <a:prstGeom prst="rect">
            <a:avLst/>
          </a:prstGeom>
          <a:ln>
            <a:noFill/>
          </a:ln>
          <a:extLst>
            <a:ext uri="{53640926-AAD7-44D8-BBD7-CCE9431645EC}">
              <a14:shadowObscured xmlns:a14="http://schemas.microsoft.com/office/drawing/2010/main"/>
            </a:ext>
          </a:extLst>
        </p:spPr>
      </p:pic>
      <p:grpSp>
        <p:nvGrpSpPr>
          <p:cNvPr id="15" name="Group 14"/>
          <p:cNvGrpSpPr/>
          <p:nvPr/>
        </p:nvGrpSpPr>
        <p:grpSpPr>
          <a:xfrm>
            <a:off x="-112861" y="667360"/>
            <a:ext cx="4913461" cy="1876997"/>
            <a:chOff x="2353456" y="2130357"/>
            <a:chExt cx="5920594" cy="1683519"/>
          </a:xfrm>
          <a:effectLst/>
        </p:grpSpPr>
        <p:grpSp>
          <p:nvGrpSpPr>
            <p:cNvPr id="12" name="Group 7"/>
            <p:cNvGrpSpPr/>
            <p:nvPr/>
          </p:nvGrpSpPr>
          <p:grpSpPr>
            <a:xfrm>
              <a:off x="2353456" y="2130357"/>
              <a:ext cx="5920594" cy="1683519"/>
              <a:chOff x="478742" y="1162936"/>
              <a:chExt cx="6475599" cy="3058802"/>
            </a:xfrm>
          </p:grpSpPr>
          <p:pic>
            <p:nvPicPr>
              <p:cNvPr id="13" name="Content Placeholder 3" descr="headline quote white thin"/>
              <p:cNvPicPr>
                <a:picLocks noChangeAspect="1" noChangeArrowheads="1"/>
              </p:cNvPicPr>
              <p:nvPr/>
            </p:nvPicPr>
            <p:blipFill>
              <a:blip r:embed="rId5" cstate="print"/>
              <a:srcRect t="5358" b="4115"/>
              <a:stretch>
                <a:fillRect/>
              </a:stretch>
            </p:blipFill>
            <p:spPr bwMode="auto">
              <a:xfrm>
                <a:off x="478742" y="1162936"/>
                <a:ext cx="6475599" cy="3058802"/>
              </a:xfrm>
              <a:prstGeom prst="rect">
                <a:avLst/>
              </a:prstGeom>
              <a:noFill/>
              <a:effectLst/>
            </p:spPr>
          </p:pic>
          <p:sp>
            <p:nvSpPr>
              <p:cNvPr id="14" name="Rectangle 13"/>
              <p:cNvSpPr/>
              <p:nvPr/>
            </p:nvSpPr>
            <p:spPr>
              <a:xfrm>
                <a:off x="757447" y="1580043"/>
                <a:ext cx="5819756" cy="575072"/>
              </a:xfrm>
              <a:prstGeom prst="rect">
                <a:avLst/>
              </a:prstGeom>
            </p:spPr>
            <p:txBody>
              <a:bodyPr wrap="square">
                <a:spAutoFit/>
              </a:bodyPr>
              <a:lstStyle/>
              <a:p>
                <a:endParaRPr lang="en-US" sz="1200" dirty="0">
                  <a:latin typeface="Calibri"/>
                  <a:ea typeface="Calibri"/>
                </a:endParaRPr>
              </a:p>
            </p:txBody>
          </p:sp>
        </p:grpSp>
        <p:sp>
          <p:nvSpPr>
            <p:cNvPr id="4" name="Rectangle 3"/>
            <p:cNvSpPr/>
            <p:nvPr/>
          </p:nvSpPr>
          <p:spPr>
            <a:xfrm>
              <a:off x="2783757" y="2496500"/>
              <a:ext cx="5059993" cy="910970"/>
            </a:xfrm>
            <a:prstGeom prst="rect">
              <a:avLst/>
            </a:prstGeom>
          </p:spPr>
          <p:txBody>
            <a:bodyPr wrap="square">
              <a:spAutoFit/>
            </a:bodyPr>
            <a:lstStyle/>
            <a:p>
              <a:r>
                <a:rPr lang="en-US" sz="2000" b="1" kern="1800" dirty="0">
                  <a:latin typeface="Georgia" panose="02040502050405020303" pitchFamily="18" charset="0"/>
                  <a:ea typeface="Times New Roman" panose="02020603050405020304" pitchFamily="18" charset="0"/>
                </a:rPr>
                <a:t>“This former Microsoftie wants to replace your PC with a $100 cloud device”   </a:t>
              </a:r>
              <a:r>
                <a:rPr lang="en-US" sz="1400" kern="1800" dirty="0">
                  <a:latin typeface="Georgia" panose="02040502050405020303" pitchFamily="18" charset="0"/>
                </a:rPr>
                <a:t>-Geekwire</a:t>
              </a:r>
              <a:endParaRPr lang="en-US" sz="1400" dirty="0">
                <a:latin typeface="Georgia" panose="02040502050405020303" pitchFamily="18" charset="0"/>
              </a:endParaRPr>
            </a:p>
          </p:txBody>
        </p:sp>
      </p:grpSp>
      <p:sp>
        <p:nvSpPr>
          <p:cNvPr id="2" name="Left Arrow 1"/>
          <p:cNvSpPr/>
          <p:nvPr/>
        </p:nvSpPr>
        <p:spPr>
          <a:xfrm>
            <a:off x="8995954" y="206117"/>
            <a:ext cx="296091" cy="4615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4098387" y="1691283"/>
            <a:ext cx="5318125" cy="1821672"/>
            <a:chOff x="2353456" y="2130357"/>
            <a:chExt cx="5920594" cy="1778071"/>
          </a:xfrm>
          <a:effectLst/>
        </p:grpSpPr>
        <p:grpSp>
          <p:nvGrpSpPr>
            <p:cNvPr id="18" name="Group 7"/>
            <p:cNvGrpSpPr/>
            <p:nvPr/>
          </p:nvGrpSpPr>
          <p:grpSpPr>
            <a:xfrm>
              <a:off x="2353456" y="2130357"/>
              <a:ext cx="5920594" cy="1683519"/>
              <a:chOff x="478742" y="1162936"/>
              <a:chExt cx="6475599" cy="3058802"/>
            </a:xfrm>
          </p:grpSpPr>
          <p:pic>
            <p:nvPicPr>
              <p:cNvPr id="20" name="Content Placeholder 3" descr="headline quote white thin"/>
              <p:cNvPicPr>
                <a:picLocks noChangeAspect="1" noChangeArrowheads="1"/>
              </p:cNvPicPr>
              <p:nvPr/>
            </p:nvPicPr>
            <p:blipFill>
              <a:blip r:embed="rId5" cstate="print"/>
              <a:srcRect t="5358" b="4115"/>
              <a:stretch>
                <a:fillRect/>
              </a:stretch>
            </p:blipFill>
            <p:spPr bwMode="auto">
              <a:xfrm>
                <a:off x="478742" y="1162936"/>
                <a:ext cx="6475599" cy="3058802"/>
              </a:xfrm>
              <a:prstGeom prst="rect">
                <a:avLst/>
              </a:prstGeom>
              <a:noFill/>
              <a:effectLst/>
            </p:spPr>
          </p:pic>
          <p:sp>
            <p:nvSpPr>
              <p:cNvPr id="21" name="Rectangle 20"/>
              <p:cNvSpPr/>
              <p:nvPr/>
            </p:nvSpPr>
            <p:spPr>
              <a:xfrm>
                <a:off x="757447" y="1580043"/>
                <a:ext cx="5819756" cy="575072"/>
              </a:xfrm>
              <a:prstGeom prst="rect">
                <a:avLst/>
              </a:prstGeom>
            </p:spPr>
            <p:txBody>
              <a:bodyPr wrap="square">
                <a:spAutoFit/>
              </a:bodyPr>
              <a:lstStyle/>
              <a:p>
                <a:endParaRPr lang="en-US" sz="1200" dirty="0">
                  <a:latin typeface="Calibri"/>
                  <a:ea typeface="Calibri"/>
                </a:endParaRPr>
              </a:p>
            </p:txBody>
          </p:sp>
        </p:grpSp>
        <p:sp>
          <p:nvSpPr>
            <p:cNvPr id="19" name="Rectangle 18"/>
            <p:cNvSpPr/>
            <p:nvPr/>
          </p:nvSpPr>
          <p:spPr>
            <a:xfrm>
              <a:off x="2783757" y="2496500"/>
              <a:ext cx="5059993" cy="1411928"/>
            </a:xfrm>
            <a:prstGeom prst="rect">
              <a:avLst/>
            </a:prstGeom>
          </p:spPr>
          <p:txBody>
            <a:bodyPr wrap="square">
              <a:spAutoFit/>
            </a:bodyPr>
            <a:lstStyle/>
            <a:p>
              <a:r>
                <a:rPr lang="en-US" sz="2000" b="1" kern="1800" dirty="0">
                  <a:latin typeface="Georgia" panose="02040502050405020303" pitchFamily="18" charset="0"/>
                  <a:ea typeface="Times New Roman" panose="02020603050405020304" pitchFamily="18" charset="0"/>
                </a:rPr>
                <a:t>“The Pitch: GreenBridge bets big on desktops — with a new twist” </a:t>
              </a:r>
              <a:r>
                <a:rPr lang="en-US" sz="1400" kern="1800" dirty="0">
                  <a:latin typeface="Georgia" panose="02040502050405020303" pitchFamily="18" charset="0"/>
                </a:rPr>
                <a:t>Puget Sound Business Journal</a:t>
              </a:r>
            </a:p>
            <a:p>
              <a:endParaRPr lang="en-US" sz="2000" b="1" kern="1800" dirty="0">
                <a:latin typeface="Georgia" panose="02040502050405020303" pitchFamily="18" charset="0"/>
                <a:ea typeface="Times New Roman" panose="02020603050405020304" pitchFamily="18" charset="0"/>
              </a:endParaRPr>
            </a:p>
            <a:p>
              <a:endParaRPr lang="en-US" sz="1400" dirty="0">
                <a:latin typeface="Georgia" panose="02040502050405020303" pitchFamily="18" charset="0"/>
              </a:endParaRPr>
            </a:p>
          </p:txBody>
        </p:sp>
      </p:grpSp>
      <p:sp>
        <p:nvSpPr>
          <p:cNvPr id="9" name="Slide Number Placeholder 8"/>
          <p:cNvSpPr>
            <a:spLocks noGrp="1"/>
          </p:cNvSpPr>
          <p:nvPr>
            <p:ph type="sldNum" sz="quarter" idx="12"/>
          </p:nvPr>
        </p:nvSpPr>
        <p:spPr/>
        <p:txBody>
          <a:bodyPr/>
          <a:lstStyle/>
          <a:p>
            <a:fld id="{7D274593-5F63-4A2B-B77D-C772B0703E54}" type="slidenum">
              <a:rPr lang="en-US" smtClean="0">
                <a:solidFill>
                  <a:prstClr val="black">
                    <a:tint val="75000"/>
                  </a:prstClr>
                </a:solidFill>
              </a:rPr>
              <a:pPr/>
              <a:t>22</a:t>
            </a:fld>
            <a:endParaRPr lang="en-US" dirty="0">
              <a:solidFill>
                <a:prstClr val="black">
                  <a:tint val="75000"/>
                </a:prstClr>
              </a:solidFill>
            </a:endParaRPr>
          </a:p>
        </p:txBody>
      </p:sp>
      <p:grpSp>
        <p:nvGrpSpPr>
          <p:cNvPr id="22" name="Group 21">
            <a:extLst>
              <a:ext uri="{FF2B5EF4-FFF2-40B4-BE49-F238E27FC236}">
                <a16:creationId xmlns:a16="http://schemas.microsoft.com/office/drawing/2014/main" id="{4ED90159-E5BE-4FA5-9671-0EEBEFBC7B9F}"/>
              </a:ext>
            </a:extLst>
          </p:cNvPr>
          <p:cNvGrpSpPr/>
          <p:nvPr/>
        </p:nvGrpSpPr>
        <p:grpSpPr>
          <a:xfrm>
            <a:off x="-112861" y="2990861"/>
            <a:ext cx="5318125" cy="1129965"/>
            <a:chOff x="2353456" y="2130357"/>
            <a:chExt cx="5920594" cy="2002225"/>
          </a:xfrm>
          <a:effectLst/>
        </p:grpSpPr>
        <p:grpSp>
          <p:nvGrpSpPr>
            <p:cNvPr id="23" name="Group 7">
              <a:extLst>
                <a:ext uri="{FF2B5EF4-FFF2-40B4-BE49-F238E27FC236}">
                  <a16:creationId xmlns:a16="http://schemas.microsoft.com/office/drawing/2014/main" id="{C971B116-FAA2-4563-ADE3-74DD956E4F92}"/>
                </a:ext>
              </a:extLst>
            </p:cNvPr>
            <p:cNvGrpSpPr/>
            <p:nvPr/>
          </p:nvGrpSpPr>
          <p:grpSpPr>
            <a:xfrm>
              <a:off x="2353456" y="2130357"/>
              <a:ext cx="5920594" cy="1683519"/>
              <a:chOff x="478742" y="1162936"/>
              <a:chExt cx="6475599" cy="3058802"/>
            </a:xfrm>
          </p:grpSpPr>
          <p:pic>
            <p:nvPicPr>
              <p:cNvPr id="25" name="Content Placeholder 3" descr="headline quote white thin">
                <a:extLst>
                  <a:ext uri="{FF2B5EF4-FFF2-40B4-BE49-F238E27FC236}">
                    <a16:creationId xmlns:a16="http://schemas.microsoft.com/office/drawing/2014/main" id="{954E09AE-ADBE-4E9F-AFD6-4BC45EB59B1B}"/>
                  </a:ext>
                </a:extLst>
              </p:cNvPr>
              <p:cNvPicPr>
                <a:picLocks noChangeAspect="1" noChangeArrowheads="1"/>
              </p:cNvPicPr>
              <p:nvPr/>
            </p:nvPicPr>
            <p:blipFill>
              <a:blip r:embed="rId5" cstate="print"/>
              <a:srcRect t="5358" b="4115"/>
              <a:stretch>
                <a:fillRect/>
              </a:stretch>
            </p:blipFill>
            <p:spPr bwMode="auto">
              <a:xfrm>
                <a:off x="478742" y="1162936"/>
                <a:ext cx="6475599" cy="3058802"/>
              </a:xfrm>
              <a:prstGeom prst="rect">
                <a:avLst/>
              </a:prstGeom>
              <a:noFill/>
              <a:effectLst/>
            </p:spPr>
          </p:pic>
          <p:sp>
            <p:nvSpPr>
              <p:cNvPr id="26" name="Rectangle 25">
                <a:extLst>
                  <a:ext uri="{FF2B5EF4-FFF2-40B4-BE49-F238E27FC236}">
                    <a16:creationId xmlns:a16="http://schemas.microsoft.com/office/drawing/2014/main" id="{FB7176A7-A437-4740-AFA7-7272EAC06C7E}"/>
                  </a:ext>
                </a:extLst>
              </p:cNvPr>
              <p:cNvSpPr/>
              <p:nvPr/>
            </p:nvSpPr>
            <p:spPr>
              <a:xfrm>
                <a:off x="757447" y="1580043"/>
                <a:ext cx="5819756" cy="575072"/>
              </a:xfrm>
              <a:prstGeom prst="rect">
                <a:avLst/>
              </a:prstGeom>
            </p:spPr>
            <p:txBody>
              <a:bodyPr wrap="square">
                <a:spAutoFit/>
              </a:bodyPr>
              <a:lstStyle/>
              <a:p>
                <a:endParaRPr lang="en-US" sz="1200" dirty="0">
                  <a:latin typeface="Calibri"/>
                  <a:ea typeface="Calibri"/>
                </a:endParaRPr>
              </a:p>
            </p:txBody>
          </p:sp>
        </p:grpSp>
        <p:sp>
          <p:nvSpPr>
            <p:cNvPr id="24" name="Rectangle 23">
              <a:extLst>
                <a:ext uri="{FF2B5EF4-FFF2-40B4-BE49-F238E27FC236}">
                  <a16:creationId xmlns:a16="http://schemas.microsoft.com/office/drawing/2014/main" id="{62114921-9F36-4271-A416-6CEC261265E3}"/>
                </a:ext>
              </a:extLst>
            </p:cNvPr>
            <p:cNvSpPr/>
            <p:nvPr/>
          </p:nvSpPr>
          <p:spPr>
            <a:xfrm>
              <a:off x="2783757" y="2496501"/>
              <a:ext cx="5059993" cy="1636081"/>
            </a:xfrm>
            <a:prstGeom prst="rect">
              <a:avLst/>
            </a:prstGeom>
          </p:spPr>
          <p:txBody>
            <a:bodyPr wrap="square">
              <a:spAutoFit/>
            </a:bodyPr>
            <a:lstStyle/>
            <a:p>
              <a:r>
                <a:rPr lang="en-US" sz="2000" b="1" kern="1800" dirty="0">
                  <a:latin typeface="Georgia" panose="02040502050405020303" pitchFamily="18" charset="0"/>
                  <a:ea typeface="Times New Roman" panose="02020603050405020304" pitchFamily="18" charset="0"/>
                </a:rPr>
                <a:t>“A Game-Changer” </a:t>
              </a:r>
              <a:r>
                <a:rPr lang="en-US" sz="1400" kern="1800" dirty="0">
                  <a:latin typeface="Georgia" panose="02040502050405020303" pitchFamily="18" charset="0"/>
                </a:rPr>
                <a:t>–Navajo Times</a:t>
              </a:r>
            </a:p>
            <a:p>
              <a:endParaRPr lang="en-US" sz="2000" b="1" kern="1800" dirty="0">
                <a:latin typeface="Georgia" panose="02040502050405020303" pitchFamily="18" charset="0"/>
                <a:ea typeface="Times New Roman" panose="02020603050405020304" pitchFamily="18" charset="0"/>
              </a:endParaRPr>
            </a:p>
            <a:p>
              <a:endParaRPr lang="en-US" sz="1400" dirty="0">
                <a:latin typeface="Georgia" panose="02040502050405020303" pitchFamily="18" charset="0"/>
              </a:endParaRPr>
            </a:p>
          </p:txBody>
        </p:sp>
      </p:grpSp>
    </p:spTree>
    <p:extLst>
      <p:ext uri="{BB962C8B-B14F-4D97-AF65-F5344CB8AC3E}">
        <p14:creationId xmlns:p14="http://schemas.microsoft.com/office/powerpoint/2010/main" val="420780309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02" y="2244222"/>
            <a:ext cx="9825672" cy="3477943"/>
          </a:xfrm>
          <a:prstGeom prst="rect">
            <a:avLst/>
          </a:prstGeom>
        </p:spPr>
      </p:pic>
      <p:grpSp>
        <p:nvGrpSpPr>
          <p:cNvPr id="6" name="Banner"/>
          <p:cNvGrpSpPr/>
          <p:nvPr/>
        </p:nvGrpSpPr>
        <p:grpSpPr>
          <a:xfrm>
            <a:off x="0" y="3202202"/>
            <a:ext cx="9144000" cy="1423475"/>
            <a:chOff x="0" y="3084206"/>
            <a:chExt cx="9144000" cy="1600200"/>
          </a:xfrm>
        </p:grpSpPr>
        <p:sp>
          <p:nvSpPr>
            <p:cNvPr id="7" name="Rectangle 6"/>
            <p:cNvSpPr/>
            <p:nvPr/>
          </p:nvSpPr>
          <p:spPr>
            <a:xfrm>
              <a:off x="0" y="3084206"/>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66700" y="3362740"/>
              <a:ext cx="8610600" cy="934166"/>
            </a:xfrm>
            <a:prstGeom prst="rect">
              <a:avLst/>
            </a:prstGeom>
            <a:noFill/>
          </p:spPr>
          <p:txBody>
            <a:bodyPr wrap="square" rtlCol="0">
              <a:spAutoFit/>
            </a:bodyPr>
            <a:lstStyle/>
            <a:p>
              <a:r>
                <a:rPr lang="en-US" sz="4800" b="1" dirty="0">
                  <a:solidFill>
                    <a:schemeClr val="bg1"/>
                  </a:solidFill>
                  <a:latin typeface="Segoe UI Light" pitchFamily="34" charset="0"/>
                </a:rPr>
                <a:t>Next steps</a:t>
              </a:r>
              <a:endParaRPr lang="en-US" sz="2000" b="1" dirty="0">
                <a:solidFill>
                  <a:schemeClr val="bg1"/>
                </a:solidFill>
                <a:latin typeface="Segoe UI Light" pitchFamily="34" charset="0"/>
              </a:endParaRPr>
            </a:p>
          </p:txBody>
        </p:sp>
      </p:grpSp>
      <p:sp>
        <p:nvSpPr>
          <p:cNvPr id="3" name="Slide Number Placeholder 2"/>
          <p:cNvSpPr>
            <a:spLocks noGrp="1"/>
          </p:cNvSpPr>
          <p:nvPr>
            <p:ph type="sldNum" sz="quarter" idx="12"/>
          </p:nvPr>
        </p:nvSpPr>
        <p:spPr>
          <a:xfrm>
            <a:off x="8543281" y="4767264"/>
            <a:ext cx="561975" cy="273844"/>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274593-5F63-4A2B-B77D-C772B0703E54}" type="slidenum">
              <a:rPr lang="en-US" smtClean="0">
                <a:solidFill>
                  <a:prstClr val="black">
                    <a:tint val="75000"/>
                  </a:prstClr>
                </a:solidFill>
              </a:rPr>
              <a:pPr/>
              <a:t>23</a:t>
            </a:fld>
            <a:endParaRPr lang="en-US" dirty="0">
              <a:solidFill>
                <a:prstClr val="black">
                  <a:tint val="75000"/>
                </a:prstClr>
              </a:solidFill>
            </a:endParaRPr>
          </a:p>
        </p:txBody>
      </p:sp>
      <p:sp>
        <p:nvSpPr>
          <p:cNvPr id="4" name="Rectangle 3">
            <a:extLst>
              <a:ext uri="{FF2B5EF4-FFF2-40B4-BE49-F238E27FC236}">
                <a16:creationId xmlns:a16="http://schemas.microsoft.com/office/drawing/2014/main" id="{48E9535B-4485-4C18-B422-E7D4D6E7C78C}"/>
              </a:ext>
            </a:extLst>
          </p:cNvPr>
          <p:cNvSpPr/>
          <p:nvPr/>
        </p:nvSpPr>
        <p:spPr>
          <a:xfrm>
            <a:off x="266700" y="2334277"/>
            <a:ext cx="8412393" cy="369332"/>
          </a:xfrm>
          <a:prstGeom prst="rect">
            <a:avLst/>
          </a:prstGeom>
        </p:spPr>
        <p:txBody>
          <a:bodyPr wrap="square">
            <a:spAutoFit/>
          </a:bodyPr>
          <a:lstStyle/>
          <a:p>
            <a:r>
              <a:rPr lang="en-US" b="1" dirty="0">
                <a:solidFill>
                  <a:schemeClr val="bg1"/>
                </a:solidFill>
                <a:latin typeface="Segoe UI Light" pitchFamily="34" charset="0"/>
              </a:rPr>
              <a:t>greenbridge.tech  |  info@greenbridge.tech</a:t>
            </a:r>
          </a:p>
        </p:txBody>
      </p:sp>
      <p:sp>
        <p:nvSpPr>
          <p:cNvPr id="10" name="object 4">
            <a:extLst>
              <a:ext uri="{FF2B5EF4-FFF2-40B4-BE49-F238E27FC236}">
                <a16:creationId xmlns:a16="http://schemas.microsoft.com/office/drawing/2014/main" id="{739AC986-9A98-4CDC-AC0B-A6EB6A056603}"/>
              </a:ext>
            </a:extLst>
          </p:cNvPr>
          <p:cNvSpPr txBox="1"/>
          <p:nvPr/>
        </p:nvSpPr>
        <p:spPr>
          <a:xfrm>
            <a:off x="382823" y="655595"/>
            <a:ext cx="7885865" cy="1333976"/>
          </a:xfrm>
          <a:prstGeom prst="rect">
            <a:avLst/>
          </a:prstGeom>
        </p:spPr>
        <p:txBody>
          <a:bodyPr vert="horz" wrap="square" lIns="0" tIns="0" rIns="0" bIns="0" rtlCol="0">
            <a:noAutofit/>
          </a:bodyPr>
          <a:lstStyle/>
          <a:p>
            <a:pPr>
              <a:defRPr/>
            </a:pPr>
            <a:r>
              <a:rPr lang="en-US" b="1" dirty="0">
                <a:solidFill>
                  <a:schemeClr val="bg1"/>
                </a:solidFill>
                <a:latin typeface="Segoe UI Light" pitchFamily="34" charset="0"/>
              </a:rPr>
              <a:t>Access education.</a:t>
            </a:r>
          </a:p>
          <a:p>
            <a:pPr marR="0" lvl="0" indent="0" fontAlgn="auto">
              <a:lnSpc>
                <a:spcPct val="100000"/>
              </a:lnSpc>
              <a:spcBef>
                <a:spcPts val="0"/>
              </a:spcBef>
              <a:spcAft>
                <a:spcPts val="0"/>
              </a:spcAft>
              <a:buClrTx/>
              <a:buSzTx/>
              <a:buFontTx/>
              <a:buNone/>
              <a:tabLst/>
              <a:defRPr/>
            </a:pPr>
            <a:r>
              <a:rPr lang="en-US" b="1" dirty="0">
                <a:solidFill>
                  <a:schemeClr val="bg1"/>
                </a:solidFill>
                <a:latin typeface="Segoe UI Light" pitchFamily="34" charset="0"/>
              </a:rPr>
              <a:t>Access technology.</a:t>
            </a:r>
          </a:p>
          <a:p>
            <a:pPr marR="0" lvl="0" indent="0" fontAlgn="auto">
              <a:lnSpc>
                <a:spcPct val="100000"/>
              </a:lnSpc>
              <a:spcBef>
                <a:spcPts val="0"/>
              </a:spcBef>
              <a:spcAft>
                <a:spcPts val="0"/>
              </a:spcAft>
              <a:buClrTx/>
              <a:buSzTx/>
              <a:buFontTx/>
              <a:buNone/>
              <a:tabLst/>
              <a:defRPr/>
            </a:pPr>
            <a:r>
              <a:rPr lang="en-US" b="1" dirty="0">
                <a:solidFill>
                  <a:schemeClr val="bg1"/>
                </a:solidFill>
                <a:latin typeface="Segoe UI Light" pitchFamily="34" charset="0"/>
              </a:rPr>
              <a:t>Access opportunity.</a:t>
            </a:r>
          </a:p>
          <a:p>
            <a:pPr marR="0" lvl="0" indent="0" fontAlgn="auto">
              <a:lnSpc>
                <a:spcPct val="100000"/>
              </a:lnSpc>
              <a:spcBef>
                <a:spcPts val="0"/>
              </a:spcBef>
              <a:spcAft>
                <a:spcPts val="0"/>
              </a:spcAft>
              <a:buClrTx/>
              <a:buSzTx/>
              <a:buFontTx/>
              <a:buNone/>
              <a:tabLst/>
              <a:defRPr/>
            </a:pPr>
            <a:endParaRPr lang="en-US" b="1" dirty="0">
              <a:solidFill>
                <a:schemeClr val="bg1"/>
              </a:solidFill>
              <a:latin typeface="Segoe UI Light" pitchFamily="34" charset="0"/>
            </a:endParaRPr>
          </a:p>
          <a:p>
            <a:pPr marR="0" lvl="0" indent="0" fontAlgn="auto">
              <a:lnSpc>
                <a:spcPct val="100000"/>
              </a:lnSpc>
              <a:spcBef>
                <a:spcPts val="0"/>
              </a:spcBef>
              <a:spcAft>
                <a:spcPts val="0"/>
              </a:spcAft>
              <a:buClrTx/>
              <a:buSzTx/>
              <a:buFontTx/>
              <a:buNone/>
              <a:tabLst/>
              <a:defRPr/>
            </a:pPr>
            <a:r>
              <a:rPr b="1" dirty="0">
                <a:solidFill>
                  <a:schemeClr val="bg1"/>
                </a:solidFill>
                <a:latin typeface="Segoe UI Light" pitchFamily="34" charset="0"/>
              </a:rPr>
              <a:t>Empower</a:t>
            </a:r>
            <a:r>
              <a:rPr lang="en-US" b="1" dirty="0">
                <a:solidFill>
                  <a:schemeClr val="bg1"/>
                </a:solidFill>
                <a:latin typeface="Segoe UI Light" pitchFamily="34" charset="0"/>
              </a:rPr>
              <a:t>ing</a:t>
            </a:r>
            <a:r>
              <a:rPr b="1" dirty="0">
                <a:solidFill>
                  <a:schemeClr val="bg1"/>
                </a:solidFill>
                <a:latin typeface="Segoe UI Light" pitchFamily="34" charset="0"/>
              </a:rPr>
              <a:t> millions of learners </a:t>
            </a:r>
            <a:r>
              <a:rPr lang="en-US" b="1" dirty="0">
                <a:solidFill>
                  <a:schemeClr val="bg1"/>
                </a:solidFill>
                <a:latin typeface="Segoe UI Light" pitchFamily="34" charset="0"/>
              </a:rPr>
              <a:t>for tomorrow’s jobs</a:t>
            </a:r>
            <a:r>
              <a:rPr b="1" dirty="0">
                <a:solidFill>
                  <a:schemeClr val="bg1"/>
                </a:solidFill>
                <a:latin typeface="Segoe UI Light" pitchFamily="34" charset="0"/>
              </a:rPr>
              <a:t>.</a:t>
            </a:r>
          </a:p>
        </p:txBody>
      </p:sp>
    </p:spTree>
    <p:extLst>
      <p:ext uri="{BB962C8B-B14F-4D97-AF65-F5344CB8AC3E}">
        <p14:creationId xmlns:p14="http://schemas.microsoft.com/office/powerpoint/2010/main" val="2946090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02" y="2244222"/>
            <a:ext cx="9825672" cy="3477943"/>
          </a:xfrm>
          <a:prstGeom prst="rect">
            <a:avLst/>
          </a:prstGeom>
        </p:spPr>
      </p:pic>
      <p:grpSp>
        <p:nvGrpSpPr>
          <p:cNvPr id="6" name="Banner"/>
          <p:cNvGrpSpPr/>
          <p:nvPr/>
        </p:nvGrpSpPr>
        <p:grpSpPr>
          <a:xfrm>
            <a:off x="0" y="3202202"/>
            <a:ext cx="9144000" cy="1423475"/>
            <a:chOff x="0" y="3084206"/>
            <a:chExt cx="9144000" cy="1600200"/>
          </a:xfrm>
        </p:grpSpPr>
        <p:sp>
          <p:nvSpPr>
            <p:cNvPr id="7" name="Rectangle 6"/>
            <p:cNvSpPr/>
            <p:nvPr/>
          </p:nvSpPr>
          <p:spPr>
            <a:xfrm>
              <a:off x="0" y="3084206"/>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66700" y="3362740"/>
              <a:ext cx="8610600" cy="934166"/>
            </a:xfrm>
            <a:prstGeom prst="rect">
              <a:avLst/>
            </a:prstGeom>
            <a:noFill/>
          </p:spPr>
          <p:txBody>
            <a:bodyPr wrap="square" rtlCol="0">
              <a:spAutoFit/>
            </a:bodyPr>
            <a:lstStyle/>
            <a:p>
              <a:r>
                <a:rPr lang="en-US" sz="4800" b="1" dirty="0">
                  <a:solidFill>
                    <a:schemeClr val="bg1"/>
                  </a:solidFill>
                  <a:latin typeface="Segoe UI Light" pitchFamily="34" charset="0"/>
                </a:rPr>
                <a:t>Appendix</a:t>
              </a:r>
              <a:endParaRPr lang="en-US" sz="2000" b="1" dirty="0">
                <a:solidFill>
                  <a:schemeClr val="bg1"/>
                </a:solidFill>
                <a:latin typeface="Segoe UI Light" pitchFamily="34" charset="0"/>
              </a:endParaRPr>
            </a:p>
          </p:txBody>
        </p:sp>
      </p:grpSp>
      <p:sp>
        <p:nvSpPr>
          <p:cNvPr id="3" name="Slide Number Placeholder 2"/>
          <p:cNvSpPr>
            <a:spLocks noGrp="1"/>
          </p:cNvSpPr>
          <p:nvPr>
            <p:ph type="sldNum" sz="quarter" idx="12"/>
          </p:nvPr>
        </p:nvSpPr>
        <p:spPr>
          <a:xfrm>
            <a:off x="8543281" y="4767264"/>
            <a:ext cx="561975" cy="273844"/>
          </a:xfrm>
          <a:prstGeom prst="rect">
            <a:avLst/>
          </a:prstGeom>
        </p:spPr>
        <p:txBody>
          <a:bodyPr vert="horz" lIns="27432" tIns="45720" rIns="45720" bIns="45720" rtlCol="0" anchor="ctr"/>
          <a:lstStyle>
            <a:defPPr>
              <a:defRPr lang="en-US"/>
            </a:defPPr>
            <a:lvl1pPr marL="0" algn="l" defTabSz="914400" rtl="0" eaLnBrk="1" latinLnBrk="0" hangingPunct="1">
              <a:defRPr sz="1200" kern="1200">
                <a:solidFill>
                  <a:schemeClr val="tx1">
                    <a:lumMod val="65000"/>
                    <a:lumOff val="35000"/>
                  </a:schemeClr>
                </a:solidFill>
                <a:latin typeface="Century Gothic"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274593-5F63-4A2B-B77D-C772B0703E54}"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2310662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98"/>
            <a:ext cx="9144000" cy="5143500"/>
          </a:xfrm>
          <a:prstGeom prst="rect">
            <a:avLst/>
          </a:prstGeom>
        </p:spPr>
      </p:pic>
      <p:grpSp>
        <p:nvGrpSpPr>
          <p:cNvPr id="7" name="Banner"/>
          <p:cNvGrpSpPr/>
          <p:nvPr/>
        </p:nvGrpSpPr>
        <p:grpSpPr>
          <a:xfrm>
            <a:off x="0" y="3283775"/>
            <a:ext cx="9144000" cy="1600200"/>
            <a:chOff x="0" y="3200400"/>
            <a:chExt cx="9144000" cy="1600200"/>
          </a:xfrm>
          <a:solidFill>
            <a:schemeClr val="bg1">
              <a:lumMod val="75000"/>
              <a:alpha val="60000"/>
            </a:schemeClr>
          </a:solidFill>
        </p:grpSpPr>
        <p:sp>
          <p:nvSpPr>
            <p:cNvPr id="9" name="Rectangle 8"/>
            <p:cNvSpPr/>
            <p:nvPr/>
          </p:nvSpPr>
          <p:spPr>
            <a:xfrm>
              <a:off x="0" y="3200400"/>
              <a:ext cx="91440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04800" y="3422818"/>
              <a:ext cx="8610600" cy="1015663"/>
            </a:xfrm>
            <a:prstGeom prst="rect">
              <a:avLst/>
            </a:prstGeom>
            <a:noFill/>
          </p:spPr>
          <p:txBody>
            <a:bodyPr wrap="square" rtlCol="0">
              <a:spAutoFit/>
            </a:bodyPr>
            <a:lstStyle/>
            <a:p>
              <a:r>
                <a:rPr lang="en-US" sz="6000" b="1" dirty="0">
                  <a:solidFill>
                    <a:schemeClr val="tx1">
                      <a:lumMod val="85000"/>
                      <a:lumOff val="15000"/>
                    </a:schemeClr>
                  </a:solidFill>
                  <a:latin typeface="Segoe UI Light" pitchFamily="34" charset="0"/>
                </a:rPr>
                <a:t>Virtually invincible.</a:t>
              </a:r>
              <a:endParaRPr lang="en-US" sz="2000" b="1" dirty="0">
                <a:solidFill>
                  <a:schemeClr val="tx1">
                    <a:lumMod val="85000"/>
                    <a:lumOff val="15000"/>
                  </a:schemeClr>
                </a:solidFill>
                <a:latin typeface="Segoe UI Light" pitchFamily="34" charset="0"/>
              </a:endParaRPr>
            </a:p>
          </p:txBody>
        </p:sp>
      </p:grpSp>
      <p:sp>
        <p:nvSpPr>
          <p:cNvPr id="5" name="Rectangle 4"/>
          <p:cNvSpPr/>
          <p:nvPr/>
        </p:nvSpPr>
        <p:spPr>
          <a:xfrm>
            <a:off x="0" y="15498"/>
            <a:ext cx="3025302" cy="3268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endParaRPr lang="en-US" sz="1400" dirty="0"/>
          </a:p>
          <a:p>
            <a:pPr marL="342900" indent="-342900">
              <a:buFont typeface="Wingdings" panose="05000000000000000000" pitchFamily="2" charset="2"/>
              <a:buChar char="ü"/>
            </a:pPr>
            <a:endParaRPr lang="en-US" sz="1400" dirty="0"/>
          </a:p>
          <a:p>
            <a:endParaRPr lang="en-US" sz="1400" dirty="0"/>
          </a:p>
          <a:p>
            <a:endParaRPr lang="en-US" sz="800" dirty="0"/>
          </a:p>
          <a:p>
            <a:pPr marL="342900" indent="-34290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Built by former Microsoft &amp; Pearson leaders</a:t>
            </a:r>
          </a:p>
          <a:p>
            <a:pPr marL="342900" indent="-34290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pPr marL="342900" indent="-34290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100,000s deployed devices</a:t>
            </a:r>
          </a:p>
          <a:p>
            <a:pPr marL="342900" indent="-34290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pPr marL="342900" indent="-34290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Decades of experience with Microsoft + cloud technologies</a:t>
            </a:r>
          </a:p>
          <a:p>
            <a:endParaRPr lang="en-US" sz="1400" dirty="0">
              <a:latin typeface="Segoe UI Light" panose="020B0502040204020203" pitchFamily="34" charset="0"/>
              <a:cs typeface="Segoe UI Light" panose="020B0502040204020203" pitchFamily="34" charset="0"/>
            </a:endParaRPr>
          </a:p>
          <a:p>
            <a:pPr marL="342900" indent="-34290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Market-leading insight integrating zero clients in enterprise environments</a:t>
            </a:r>
            <a:endParaRPr lang="en-US" sz="1600" dirty="0">
              <a:latin typeface="Segoe UI Light" panose="020B0502040204020203" pitchFamily="34" charset="0"/>
              <a:cs typeface="Segoe UI Light" panose="020B0502040204020203" pitchFamily="34" charset="0"/>
            </a:endParaRP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1600" dirty="0"/>
          </a:p>
        </p:txBody>
      </p:sp>
      <p:sp>
        <p:nvSpPr>
          <p:cNvPr id="12" name="Rectangle 11"/>
          <p:cNvSpPr/>
          <p:nvPr/>
        </p:nvSpPr>
        <p:spPr>
          <a:xfrm>
            <a:off x="3025302" y="15496"/>
            <a:ext cx="2966936" cy="3268279"/>
          </a:xfrm>
          <a:prstGeom prst="rect">
            <a:avLst/>
          </a:prstGeom>
          <a:solidFill>
            <a:srgbClr val="1296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Backed by Microsoft:</a:t>
            </a:r>
          </a:p>
          <a:p>
            <a:pPr marL="285750" indent="-28575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Endorsed by Microsoft Retail Experience Center </a:t>
            </a:r>
          </a:p>
          <a:p>
            <a:pPr marL="285750" indent="-28575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Global alliance with Microsoft Technology Centers</a:t>
            </a:r>
          </a:p>
          <a:p>
            <a:pPr marL="285750" indent="-28575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Daily collaboration with Windows RDP / Windows Server engineering teams</a:t>
            </a:r>
          </a:p>
        </p:txBody>
      </p:sp>
      <p:sp>
        <p:nvSpPr>
          <p:cNvPr id="13" name="Rectangle 12"/>
          <p:cNvSpPr/>
          <p:nvPr/>
        </p:nvSpPr>
        <p:spPr>
          <a:xfrm>
            <a:off x="5992238" y="15496"/>
            <a:ext cx="3151762" cy="32682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p>
          <a:p>
            <a:pPr marL="285750" indent="-28575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endParaRPr lang="en-US" sz="14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Zero attack surface at the endpoint</a:t>
            </a:r>
          </a:p>
          <a:p>
            <a:pPr marL="285750" indent="-28575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Superior performance; low cost</a:t>
            </a:r>
          </a:p>
          <a:p>
            <a:pPr marL="285750" indent="-28575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Run “private cloud” or on-prem</a:t>
            </a:r>
          </a:p>
          <a:p>
            <a:endParaRPr lang="en-US" sz="14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Plug and play devices</a:t>
            </a:r>
          </a:p>
          <a:p>
            <a:pPr marL="285750" indent="-28575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pPr marL="285750" indent="-285750">
              <a:buFont typeface="Wingdings" panose="05000000000000000000" pitchFamily="2" charset="2"/>
              <a:buChar char="ü"/>
            </a:pPr>
            <a:r>
              <a:rPr lang="en-US" sz="1400" dirty="0">
                <a:latin typeface="Segoe UI Light" panose="020B0502040204020203" pitchFamily="34" charset="0"/>
                <a:cs typeface="Segoe UI Light" panose="020B0502040204020203" pitchFamily="34" charset="0"/>
              </a:rPr>
              <a:t>Unmatched security</a:t>
            </a:r>
          </a:p>
          <a:p>
            <a:pPr marL="285750" indent="-285750">
              <a:buFont typeface="Wingdings" panose="05000000000000000000" pitchFamily="2" charset="2"/>
              <a:buChar char="ü"/>
            </a:pPr>
            <a:endParaRPr lang="en-US" sz="1400" dirty="0">
              <a:latin typeface="Segoe UI Light" panose="020B0502040204020203" pitchFamily="34" charset="0"/>
              <a:cs typeface="Segoe UI Light" panose="020B0502040204020203" pitchFamily="34" charset="0"/>
            </a:endParaRPr>
          </a:p>
          <a:p>
            <a:endParaRPr lang="en-US" sz="1400" dirty="0">
              <a:latin typeface="Segoe UI Light" panose="020B0502040204020203" pitchFamily="34" charset="0"/>
              <a:cs typeface="Segoe UI Light" panose="020B0502040204020203" pitchFamily="34" charset="0"/>
            </a:endParaRPr>
          </a:p>
        </p:txBody>
      </p:sp>
      <p:sp>
        <p:nvSpPr>
          <p:cNvPr id="6" name="TextBox 5"/>
          <p:cNvSpPr txBox="1"/>
          <p:nvPr/>
        </p:nvSpPr>
        <p:spPr>
          <a:xfrm>
            <a:off x="0" y="126705"/>
            <a:ext cx="3025302" cy="461665"/>
          </a:xfrm>
          <a:prstGeom prst="rect">
            <a:avLst/>
          </a:prstGeom>
          <a:noFill/>
        </p:spPr>
        <p:txBody>
          <a:bodyPr wrap="square" rtlCol="0">
            <a:spAutoFit/>
          </a:bodyPr>
          <a:lstStyle/>
          <a:p>
            <a:pPr lvl="0" algn="ctr"/>
            <a:r>
              <a:rPr lang="en-US" sz="2400" b="1" dirty="0">
                <a:solidFill>
                  <a:prstClr val="white"/>
                </a:solidFill>
                <a:latin typeface="Segoe UI Light" panose="020B0502040204020203" pitchFamily="34" charset="0"/>
                <a:cs typeface="Segoe UI Light" panose="020B0502040204020203" pitchFamily="34" charset="0"/>
              </a:rPr>
              <a:t>Expertise</a:t>
            </a:r>
            <a:endParaRPr lang="en-US" dirty="0">
              <a:latin typeface="Segoe UI Light" panose="020B0502040204020203" pitchFamily="34" charset="0"/>
              <a:cs typeface="Segoe UI Light" panose="020B0502040204020203" pitchFamily="34" charset="0"/>
            </a:endParaRPr>
          </a:p>
        </p:txBody>
      </p:sp>
      <p:sp>
        <p:nvSpPr>
          <p:cNvPr id="15" name="TextBox 14"/>
          <p:cNvSpPr txBox="1"/>
          <p:nvPr/>
        </p:nvSpPr>
        <p:spPr>
          <a:xfrm>
            <a:off x="2966936" y="126705"/>
            <a:ext cx="3025302" cy="461665"/>
          </a:xfrm>
          <a:prstGeom prst="rect">
            <a:avLst/>
          </a:prstGeom>
          <a:noFill/>
        </p:spPr>
        <p:txBody>
          <a:bodyPr wrap="square" rtlCol="0">
            <a:spAutoFit/>
          </a:bodyPr>
          <a:lstStyle/>
          <a:p>
            <a:pPr algn="ctr"/>
            <a:r>
              <a:rPr lang="en-US" sz="2400" b="1" dirty="0">
                <a:solidFill>
                  <a:prstClr val="white"/>
                </a:solidFill>
                <a:latin typeface="Segoe UI Light" panose="020B0502040204020203" pitchFamily="34" charset="0"/>
                <a:cs typeface="Segoe UI Light" panose="020B0502040204020203" pitchFamily="34" charset="0"/>
              </a:rPr>
              <a:t>Relationships</a:t>
            </a:r>
          </a:p>
        </p:txBody>
      </p:sp>
      <p:sp>
        <p:nvSpPr>
          <p:cNvPr id="16" name="TextBox 15"/>
          <p:cNvSpPr txBox="1"/>
          <p:nvPr/>
        </p:nvSpPr>
        <p:spPr>
          <a:xfrm>
            <a:off x="5765259" y="126705"/>
            <a:ext cx="3025302" cy="461665"/>
          </a:xfrm>
          <a:prstGeom prst="rect">
            <a:avLst/>
          </a:prstGeom>
          <a:noFill/>
        </p:spPr>
        <p:txBody>
          <a:bodyPr wrap="square" rtlCol="0">
            <a:spAutoFit/>
          </a:bodyPr>
          <a:lstStyle/>
          <a:p>
            <a:pPr lvl="0" algn="ctr"/>
            <a:r>
              <a:rPr lang="en-US" sz="2400" b="1" dirty="0">
                <a:solidFill>
                  <a:prstClr val="white"/>
                </a:solidFill>
                <a:latin typeface="Segoe UI Light" panose="020B0502040204020203" pitchFamily="34" charset="0"/>
                <a:cs typeface="Segoe UI Light" panose="020B0502040204020203" pitchFamily="34" charset="0"/>
              </a:rPr>
              <a:t>Product</a:t>
            </a:r>
          </a:p>
        </p:txBody>
      </p:sp>
    </p:spTree>
    <p:extLst>
      <p:ext uri="{BB962C8B-B14F-4D97-AF65-F5344CB8AC3E}">
        <p14:creationId xmlns:p14="http://schemas.microsoft.com/office/powerpoint/2010/main" val="166632625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9F173-033D-4021-954B-42BD53552AF7}"/>
              </a:ext>
            </a:extLst>
          </p:cNvPr>
          <p:cNvSpPr/>
          <p:nvPr/>
        </p:nvSpPr>
        <p:spPr>
          <a:xfrm>
            <a:off x="0" y="-48126"/>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Banner"/>
          <p:cNvGrpSpPr/>
          <p:nvPr/>
        </p:nvGrpSpPr>
        <p:grpSpPr>
          <a:xfrm>
            <a:off x="0" y="3283775"/>
            <a:ext cx="9144000" cy="1600200"/>
            <a:chOff x="0" y="3200400"/>
            <a:chExt cx="9144000" cy="1600200"/>
          </a:xfrm>
          <a:solidFill>
            <a:schemeClr val="bg1">
              <a:lumMod val="75000"/>
              <a:alpha val="60000"/>
            </a:schemeClr>
          </a:solidFill>
        </p:grpSpPr>
        <p:sp>
          <p:nvSpPr>
            <p:cNvPr id="9" name="Rectangle 8"/>
            <p:cNvSpPr/>
            <p:nvPr/>
          </p:nvSpPr>
          <p:spPr>
            <a:xfrm>
              <a:off x="0" y="3200400"/>
              <a:ext cx="9144000" cy="1600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14563" y="3423758"/>
              <a:ext cx="8610600" cy="1015663"/>
            </a:xfrm>
            <a:prstGeom prst="rect">
              <a:avLst/>
            </a:prstGeom>
            <a:noFill/>
          </p:spPr>
          <p:txBody>
            <a:bodyPr wrap="square" rtlCol="0">
              <a:spAutoFit/>
            </a:bodyPr>
            <a:lstStyle/>
            <a:p>
              <a:r>
                <a:rPr lang="en-US" sz="6000" b="1" dirty="0">
                  <a:solidFill>
                    <a:schemeClr val="bg1"/>
                  </a:solidFill>
                  <a:latin typeface="Segoe UI Light" pitchFamily="34" charset="0"/>
                </a:rPr>
                <a:t>Specifications</a:t>
              </a:r>
            </a:p>
          </p:txBody>
        </p:sp>
      </p:grpSp>
      <p:pic>
        <p:nvPicPr>
          <p:cNvPr id="4" name="Picture 3">
            <a:extLst>
              <a:ext uri="{FF2B5EF4-FFF2-40B4-BE49-F238E27FC236}">
                <a16:creationId xmlns:a16="http://schemas.microsoft.com/office/drawing/2014/main" id="{E4FC741F-7F3D-4794-ABB7-CBAF8D7A2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9" y="304043"/>
            <a:ext cx="2743200" cy="2970343"/>
          </a:xfrm>
          <a:prstGeom prst="rect">
            <a:avLst/>
          </a:prstGeom>
          <a:effectLst/>
        </p:spPr>
      </p:pic>
      <p:graphicFrame>
        <p:nvGraphicFramePr>
          <p:cNvPr id="10" name="Table 9">
            <a:extLst>
              <a:ext uri="{FF2B5EF4-FFF2-40B4-BE49-F238E27FC236}">
                <a16:creationId xmlns:a16="http://schemas.microsoft.com/office/drawing/2014/main" id="{6F51D383-6B8C-4D48-8197-0D2E2DAD04FC}"/>
              </a:ext>
            </a:extLst>
          </p:cNvPr>
          <p:cNvGraphicFramePr>
            <a:graphicFrameLocks noGrp="1"/>
          </p:cNvGraphicFramePr>
          <p:nvPr>
            <p:extLst/>
          </p:nvPr>
        </p:nvGraphicFramePr>
        <p:xfrm>
          <a:off x="4932947" y="-48126"/>
          <a:ext cx="4211066" cy="4932104"/>
        </p:xfrm>
        <a:graphic>
          <a:graphicData uri="http://schemas.openxmlformats.org/drawingml/2006/table">
            <a:tbl>
              <a:tblPr/>
              <a:tblGrid>
                <a:gridCol w="2356372">
                  <a:extLst>
                    <a:ext uri="{9D8B030D-6E8A-4147-A177-3AD203B41FA5}">
                      <a16:colId xmlns:a16="http://schemas.microsoft.com/office/drawing/2014/main" val="4197013937"/>
                    </a:ext>
                  </a:extLst>
                </a:gridCol>
                <a:gridCol w="1854694">
                  <a:extLst>
                    <a:ext uri="{9D8B030D-6E8A-4147-A177-3AD203B41FA5}">
                      <a16:colId xmlns:a16="http://schemas.microsoft.com/office/drawing/2014/main" val="1057004488"/>
                    </a:ext>
                  </a:extLst>
                </a:gridCol>
              </a:tblGrid>
              <a:tr h="424939">
                <a:tc gridSpan="2">
                  <a:txBody>
                    <a:bodyPr/>
                    <a:lstStyle/>
                    <a:p>
                      <a:pPr algn="l" fontAlgn="ctr"/>
                      <a:r>
                        <a:rPr lang="en-US" sz="2400" b="1" i="0" u="none" strike="noStrike" dirty="0">
                          <a:solidFill>
                            <a:srgbClr val="FFFFFF"/>
                          </a:solidFill>
                          <a:effectLst/>
                          <a:latin typeface="&amp;quot"/>
                        </a:rPr>
                        <a:t> </a:t>
                      </a:r>
                      <a:r>
                        <a:rPr lang="en-US" sz="2600" b="1" i="0" u="none" strike="noStrike" dirty="0" err="1">
                          <a:solidFill>
                            <a:srgbClr val="FFFFFF"/>
                          </a:solidFill>
                          <a:effectLst/>
                          <a:latin typeface="&amp;quot"/>
                        </a:rPr>
                        <a:t>GreenZero</a:t>
                      </a:r>
                      <a:r>
                        <a:rPr lang="en-US" sz="2600" b="1" i="0" u="none" strike="noStrike" dirty="0">
                          <a:solidFill>
                            <a:srgbClr val="FFFFFF"/>
                          </a:solidFill>
                          <a:effectLst/>
                          <a:latin typeface="&amp;quot"/>
                        </a:rPr>
                        <a:t>™ Specs</a:t>
                      </a:r>
                    </a:p>
                  </a:txBody>
                  <a:tcPr marL="6138" marR="6138" marT="6138" marB="0" anchor="ctr">
                    <a:lnL>
                      <a:noFill/>
                    </a:lnL>
                    <a:lnR>
                      <a:noFill/>
                    </a:lnR>
                    <a:lnT>
                      <a:noFill/>
                    </a:lnT>
                    <a:lnB>
                      <a:noFill/>
                    </a:lnB>
                    <a:solidFill>
                      <a:srgbClr val="000000"/>
                    </a:solidFill>
                  </a:tcPr>
                </a:tc>
                <a:tc hMerge="1">
                  <a:txBody>
                    <a:bodyPr/>
                    <a:lstStyle/>
                    <a:p>
                      <a:endParaRPr lang="en-US"/>
                    </a:p>
                  </a:txBody>
                  <a:tcPr/>
                </a:tc>
                <a:extLst>
                  <a:ext uri="{0D108BD9-81ED-4DB2-BD59-A6C34878D82A}">
                    <a16:rowId xmlns:a16="http://schemas.microsoft.com/office/drawing/2014/main" val="3985132151"/>
                  </a:ext>
                </a:extLst>
              </a:tr>
              <a:tr h="238440">
                <a:tc>
                  <a:txBody>
                    <a:bodyPr/>
                    <a:lstStyle/>
                    <a:p>
                      <a:pPr lvl="0" algn="l" fontAlgn="ctr"/>
                      <a:r>
                        <a:rPr lang="en-US" sz="1200" b="1" i="0" u="none" strike="noStrike" dirty="0">
                          <a:solidFill>
                            <a:srgbClr val="000000"/>
                          </a:solidFill>
                          <a:effectLst/>
                          <a:latin typeface="&amp;quot"/>
                        </a:rPr>
                        <a:t>CPU</a:t>
                      </a:r>
                    </a:p>
                  </a:txBody>
                  <a:tcPr marL="73651" marR="6138" marT="6138" marB="0" anchor="ctr">
                    <a:lnL>
                      <a:noFill/>
                    </a:lnL>
                    <a:lnR>
                      <a:noFill/>
                    </a:lnR>
                    <a:lnT>
                      <a:noFill/>
                    </a:lnT>
                    <a:lnB>
                      <a:noFill/>
                    </a:lnB>
                    <a:solidFill>
                      <a:srgbClr val="F8F8F8"/>
                    </a:solidFill>
                  </a:tcPr>
                </a:tc>
                <a:tc>
                  <a:txBody>
                    <a:bodyPr/>
                    <a:lstStyle/>
                    <a:p>
                      <a:pPr algn="l" fontAlgn="ctr"/>
                      <a:r>
                        <a:rPr lang="en-US" sz="1200" b="0" i="0" u="none" strike="noStrike" dirty="0">
                          <a:solidFill>
                            <a:srgbClr val="000000"/>
                          </a:solidFill>
                          <a:effectLst/>
                          <a:latin typeface="&amp;quot"/>
                        </a:rPr>
                        <a:t>Proprietary SoC </a:t>
                      </a:r>
                    </a:p>
                  </a:txBody>
                  <a:tcPr marL="73651" marR="6138" marT="6138" marB="0" anchor="ctr">
                    <a:lnL>
                      <a:noFill/>
                    </a:lnL>
                    <a:lnR>
                      <a:noFill/>
                    </a:lnR>
                    <a:lnT>
                      <a:noFill/>
                    </a:lnT>
                    <a:lnB>
                      <a:noFill/>
                    </a:lnB>
                  </a:tcPr>
                </a:tc>
                <a:extLst>
                  <a:ext uri="{0D108BD9-81ED-4DB2-BD59-A6C34878D82A}">
                    <a16:rowId xmlns:a16="http://schemas.microsoft.com/office/drawing/2014/main" val="1179614269"/>
                  </a:ext>
                </a:extLst>
              </a:tr>
              <a:tr h="198564">
                <a:tc>
                  <a:txBody>
                    <a:bodyPr/>
                    <a:lstStyle/>
                    <a:p>
                      <a:pPr lvl="0" algn="l" fontAlgn="ctr"/>
                      <a:r>
                        <a:rPr lang="en-US" sz="1200" b="1" i="0" u="none" strike="noStrike">
                          <a:solidFill>
                            <a:srgbClr val="000000"/>
                          </a:solidFill>
                          <a:effectLst/>
                          <a:latin typeface="&amp;quot"/>
                        </a:rPr>
                        <a:t>Memory</a:t>
                      </a:r>
                    </a:p>
                  </a:txBody>
                  <a:tcPr marL="73651" marR="6138" marT="6138" marB="0" anchor="ctr">
                    <a:lnL>
                      <a:noFill/>
                    </a:lnL>
                    <a:lnR>
                      <a:noFill/>
                    </a:lnR>
                    <a:lnT>
                      <a:noFill/>
                    </a:lnT>
                    <a:lnB>
                      <a:noFill/>
                    </a:lnB>
                    <a:solidFill>
                      <a:srgbClr val="F8F8F8"/>
                    </a:solidFill>
                  </a:tcPr>
                </a:tc>
                <a:tc>
                  <a:txBody>
                    <a:bodyPr/>
                    <a:lstStyle/>
                    <a:p>
                      <a:pPr algn="l" fontAlgn="ctr"/>
                      <a:r>
                        <a:rPr lang="en-US" sz="1200" b="0" i="0" u="none" strike="noStrike" dirty="0">
                          <a:solidFill>
                            <a:srgbClr val="000000"/>
                          </a:solidFill>
                          <a:effectLst/>
                          <a:latin typeface="&amp;quot"/>
                        </a:rPr>
                        <a:t>DDR2 256 MB</a:t>
                      </a:r>
                    </a:p>
                  </a:txBody>
                  <a:tcPr marL="73651" marR="6138" marT="6138" marB="0" anchor="ctr">
                    <a:lnL>
                      <a:noFill/>
                    </a:lnL>
                    <a:lnR>
                      <a:noFill/>
                    </a:lnR>
                    <a:lnT>
                      <a:noFill/>
                    </a:lnT>
                    <a:lnB>
                      <a:noFill/>
                    </a:lnB>
                  </a:tcPr>
                </a:tc>
                <a:extLst>
                  <a:ext uri="{0D108BD9-81ED-4DB2-BD59-A6C34878D82A}">
                    <a16:rowId xmlns:a16="http://schemas.microsoft.com/office/drawing/2014/main" val="2617590205"/>
                  </a:ext>
                </a:extLst>
              </a:tr>
              <a:tr h="198564">
                <a:tc>
                  <a:txBody>
                    <a:bodyPr/>
                    <a:lstStyle/>
                    <a:p>
                      <a:pPr lvl="0" algn="l" fontAlgn="ctr"/>
                      <a:r>
                        <a:rPr lang="en-US" sz="1200" b="1" i="0" u="none" strike="noStrike">
                          <a:solidFill>
                            <a:srgbClr val="000000"/>
                          </a:solidFill>
                          <a:effectLst/>
                          <a:latin typeface="&amp;quot"/>
                        </a:rPr>
                        <a:t>Flash</a:t>
                      </a:r>
                    </a:p>
                  </a:txBody>
                  <a:tcPr marL="73651" marR="6138" marT="6138" marB="0" anchor="ctr">
                    <a:lnL>
                      <a:noFill/>
                    </a:lnL>
                    <a:lnR>
                      <a:noFill/>
                    </a:lnR>
                    <a:lnT>
                      <a:noFill/>
                    </a:lnT>
                    <a:lnB>
                      <a:noFill/>
                    </a:lnB>
                    <a:solidFill>
                      <a:srgbClr val="F8F8F8"/>
                    </a:solidFill>
                  </a:tcPr>
                </a:tc>
                <a:tc>
                  <a:txBody>
                    <a:bodyPr/>
                    <a:lstStyle/>
                    <a:p>
                      <a:pPr algn="l" fontAlgn="ctr"/>
                      <a:r>
                        <a:rPr lang="en-US" sz="1200" b="0" i="0" u="none" strike="noStrike">
                          <a:solidFill>
                            <a:srgbClr val="000000"/>
                          </a:solidFill>
                          <a:effectLst/>
                          <a:latin typeface="&amp;quot"/>
                        </a:rPr>
                        <a:t>16 MB (OS Flash)</a:t>
                      </a:r>
                    </a:p>
                  </a:txBody>
                  <a:tcPr marL="73651" marR="6138" marT="6138" marB="0" anchor="ctr">
                    <a:lnL>
                      <a:noFill/>
                    </a:lnL>
                    <a:lnR>
                      <a:noFill/>
                    </a:lnR>
                    <a:lnT>
                      <a:noFill/>
                    </a:lnT>
                    <a:lnB>
                      <a:noFill/>
                    </a:lnB>
                  </a:tcPr>
                </a:tc>
                <a:extLst>
                  <a:ext uri="{0D108BD9-81ED-4DB2-BD59-A6C34878D82A}">
                    <a16:rowId xmlns:a16="http://schemas.microsoft.com/office/drawing/2014/main" val="4187781236"/>
                  </a:ext>
                </a:extLst>
              </a:tr>
              <a:tr h="581662">
                <a:tc>
                  <a:txBody>
                    <a:bodyPr/>
                    <a:lstStyle/>
                    <a:p>
                      <a:pPr lvl="0" algn="l" fontAlgn="ctr"/>
                      <a:r>
                        <a:rPr lang="en-US" sz="1200" b="1" i="0" u="none" strike="noStrike" dirty="0">
                          <a:solidFill>
                            <a:srgbClr val="000000"/>
                          </a:solidFill>
                          <a:effectLst/>
                          <a:latin typeface="&amp;quot"/>
                        </a:rPr>
                        <a:t>Decoder</a:t>
                      </a:r>
                    </a:p>
                  </a:txBody>
                  <a:tcPr marL="73651" marR="6138" marT="6138" marB="0" anchor="ctr">
                    <a:lnL>
                      <a:noFill/>
                    </a:lnL>
                    <a:lnR>
                      <a:noFill/>
                    </a:lnR>
                    <a:lnT>
                      <a:noFill/>
                    </a:lnT>
                    <a:lnB>
                      <a:noFill/>
                    </a:lnB>
                    <a:solidFill>
                      <a:srgbClr val="F8F8F8"/>
                    </a:solidFill>
                  </a:tcPr>
                </a:tc>
                <a:tc>
                  <a:txBody>
                    <a:bodyPr/>
                    <a:lstStyle/>
                    <a:p>
                      <a:pPr algn="l" fontAlgn="ctr"/>
                      <a:r>
                        <a:rPr lang="en-US" sz="1200" b="0" i="0" u="none" strike="noStrike">
                          <a:solidFill>
                            <a:srgbClr val="000000"/>
                          </a:solidFill>
                          <a:effectLst/>
                          <a:latin typeface="&amp;quot"/>
                        </a:rPr>
                        <a:t>RemoteFX video hardware decoder, H.264 hardware decoder</a:t>
                      </a:r>
                    </a:p>
                  </a:txBody>
                  <a:tcPr marL="73651" marR="6138" marT="6138" marB="0" anchor="ctr">
                    <a:lnL>
                      <a:noFill/>
                    </a:lnL>
                    <a:lnR>
                      <a:noFill/>
                    </a:lnR>
                    <a:lnT>
                      <a:noFill/>
                    </a:lnT>
                    <a:lnB>
                      <a:noFill/>
                    </a:lnB>
                  </a:tcPr>
                </a:tc>
                <a:extLst>
                  <a:ext uri="{0D108BD9-81ED-4DB2-BD59-A6C34878D82A}">
                    <a16:rowId xmlns:a16="http://schemas.microsoft.com/office/drawing/2014/main" val="3050890123"/>
                  </a:ext>
                </a:extLst>
              </a:tr>
              <a:tr h="198564">
                <a:tc>
                  <a:txBody>
                    <a:bodyPr/>
                    <a:lstStyle/>
                    <a:p>
                      <a:pPr lvl="0" algn="l" fontAlgn="ctr"/>
                      <a:r>
                        <a:rPr lang="en-US" sz="1200" b="1" i="0" u="none" strike="noStrike" dirty="0">
                          <a:solidFill>
                            <a:srgbClr val="000000"/>
                          </a:solidFill>
                          <a:effectLst/>
                          <a:latin typeface="&amp;quot"/>
                        </a:rPr>
                        <a:t>Firmware</a:t>
                      </a:r>
                    </a:p>
                  </a:txBody>
                  <a:tcPr marL="73651" marR="6138" marT="6138" marB="0" anchor="ctr">
                    <a:lnL>
                      <a:noFill/>
                    </a:lnL>
                    <a:lnR>
                      <a:noFill/>
                    </a:lnR>
                    <a:lnT>
                      <a:noFill/>
                    </a:lnT>
                    <a:lnB>
                      <a:noFill/>
                    </a:lnB>
                    <a:solidFill>
                      <a:srgbClr val="F8F8F8"/>
                    </a:solidFill>
                  </a:tcPr>
                </a:tc>
                <a:tc>
                  <a:txBody>
                    <a:bodyPr/>
                    <a:lstStyle/>
                    <a:p>
                      <a:pPr algn="l" fontAlgn="ctr"/>
                      <a:r>
                        <a:rPr lang="el-GR" sz="1200" b="0" i="0" u="none" strike="noStrike" dirty="0">
                          <a:solidFill>
                            <a:srgbClr val="000000"/>
                          </a:solidFill>
                          <a:effectLst/>
                          <a:latin typeface="&amp;quot"/>
                        </a:rPr>
                        <a:t>μ</a:t>
                      </a:r>
                      <a:r>
                        <a:rPr lang="en-US" sz="1200" b="0" i="0" u="none" strike="noStrike" dirty="0">
                          <a:solidFill>
                            <a:srgbClr val="000000"/>
                          </a:solidFill>
                          <a:effectLst/>
                          <a:latin typeface="&amp;quot"/>
                        </a:rPr>
                        <a:t>C / OS-II</a:t>
                      </a:r>
                    </a:p>
                  </a:txBody>
                  <a:tcPr marL="73651" marR="6138" marT="6138" marB="0" anchor="ctr">
                    <a:lnL>
                      <a:noFill/>
                    </a:lnL>
                    <a:lnR>
                      <a:noFill/>
                    </a:lnR>
                    <a:lnT>
                      <a:noFill/>
                    </a:lnT>
                    <a:lnB>
                      <a:noFill/>
                    </a:lnB>
                  </a:tcPr>
                </a:tc>
                <a:extLst>
                  <a:ext uri="{0D108BD9-81ED-4DB2-BD59-A6C34878D82A}">
                    <a16:rowId xmlns:a16="http://schemas.microsoft.com/office/drawing/2014/main" val="1123864316"/>
                  </a:ext>
                </a:extLst>
              </a:tr>
              <a:tr h="390112">
                <a:tc>
                  <a:txBody>
                    <a:bodyPr/>
                    <a:lstStyle/>
                    <a:p>
                      <a:pPr lvl="0" algn="l" fontAlgn="ctr"/>
                      <a:r>
                        <a:rPr lang="en-US" sz="1200" b="1" i="0" u="none" strike="noStrike" dirty="0">
                          <a:solidFill>
                            <a:srgbClr val="000000"/>
                          </a:solidFill>
                          <a:effectLst/>
                          <a:latin typeface="&amp;quot"/>
                        </a:rPr>
                        <a:t>Host OS</a:t>
                      </a:r>
                    </a:p>
                  </a:txBody>
                  <a:tcPr marL="73651" marR="6138" marT="6138" marB="0" anchor="ctr">
                    <a:lnL>
                      <a:noFill/>
                    </a:lnL>
                    <a:lnR>
                      <a:noFill/>
                    </a:lnR>
                    <a:lnT>
                      <a:noFill/>
                    </a:lnT>
                    <a:lnB>
                      <a:noFill/>
                    </a:lnB>
                    <a:solidFill>
                      <a:srgbClr val="F8F8F8"/>
                    </a:solidFill>
                  </a:tcPr>
                </a:tc>
                <a:tc>
                  <a:txBody>
                    <a:bodyPr/>
                    <a:lstStyle/>
                    <a:p>
                      <a:pPr algn="l" fontAlgn="ctr"/>
                      <a:r>
                        <a:rPr lang="en-US" sz="1200" b="0" i="0" u="none" strike="noStrike" dirty="0">
                          <a:solidFill>
                            <a:srgbClr val="000000"/>
                          </a:solidFill>
                          <a:effectLst/>
                          <a:latin typeface="&amp;quot"/>
                        </a:rPr>
                        <a:t>Windows Server 2016 / Windows Server 2012</a:t>
                      </a:r>
                    </a:p>
                  </a:txBody>
                  <a:tcPr marL="73651" marR="6138" marT="6138" marB="0" anchor="ctr">
                    <a:lnL>
                      <a:noFill/>
                    </a:lnL>
                    <a:lnR>
                      <a:noFill/>
                    </a:lnR>
                    <a:lnT>
                      <a:noFill/>
                    </a:lnT>
                    <a:lnB>
                      <a:noFill/>
                    </a:lnB>
                  </a:tcPr>
                </a:tc>
                <a:extLst>
                  <a:ext uri="{0D108BD9-81ED-4DB2-BD59-A6C34878D82A}">
                    <a16:rowId xmlns:a16="http://schemas.microsoft.com/office/drawing/2014/main" val="4290994607"/>
                  </a:ext>
                </a:extLst>
              </a:tr>
              <a:tr h="285631">
                <a:tc>
                  <a:txBody>
                    <a:bodyPr/>
                    <a:lstStyle/>
                    <a:p>
                      <a:pPr lvl="0" algn="l" fontAlgn="ctr"/>
                      <a:r>
                        <a:rPr lang="en-US" sz="1200" b="1" i="0" u="none" strike="noStrike">
                          <a:solidFill>
                            <a:srgbClr val="000000"/>
                          </a:solidFill>
                          <a:effectLst/>
                          <a:latin typeface="&amp;quot"/>
                        </a:rPr>
                        <a:t>VGA Connector (p to 1920x1200)</a:t>
                      </a:r>
                    </a:p>
                  </a:txBody>
                  <a:tcPr marL="73651" marR="6138" marT="6138" marB="0" anchor="ctr">
                    <a:lnL>
                      <a:noFill/>
                    </a:lnL>
                    <a:lnR>
                      <a:noFill/>
                    </a:lnR>
                    <a:lnT>
                      <a:noFill/>
                    </a:lnT>
                    <a:lnB>
                      <a:noFill/>
                    </a:lnB>
                    <a:solidFill>
                      <a:srgbClr val="F8F8F8"/>
                    </a:solidFill>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6138" marR="6138" marT="6138" marB="0" anchor="b">
                    <a:lnL>
                      <a:noFill/>
                    </a:lnL>
                    <a:lnR>
                      <a:noFill/>
                    </a:lnR>
                    <a:lnT>
                      <a:noFill/>
                    </a:lnT>
                    <a:lnB>
                      <a:noFill/>
                    </a:lnB>
                  </a:tcPr>
                </a:tc>
                <a:extLst>
                  <a:ext uri="{0D108BD9-81ED-4DB2-BD59-A6C34878D82A}">
                    <a16:rowId xmlns:a16="http://schemas.microsoft.com/office/drawing/2014/main" val="1711181770"/>
                  </a:ext>
                </a:extLst>
              </a:tr>
              <a:tr h="390112">
                <a:tc>
                  <a:txBody>
                    <a:bodyPr/>
                    <a:lstStyle/>
                    <a:p>
                      <a:pPr lvl="0" algn="l" fontAlgn="ctr"/>
                      <a:r>
                        <a:rPr lang="en-US" sz="1200" b="1" i="0" u="none" strike="noStrike">
                          <a:solidFill>
                            <a:srgbClr val="000000"/>
                          </a:solidFill>
                          <a:effectLst/>
                          <a:latin typeface="&amp;quot"/>
                        </a:rPr>
                        <a:t>HDMI Connector (up to 1920x1200)</a:t>
                      </a:r>
                    </a:p>
                  </a:txBody>
                  <a:tcPr marL="73651" marR="6138" marT="6138" marB="0" anchor="ctr">
                    <a:lnL>
                      <a:noFill/>
                    </a:lnL>
                    <a:lnR>
                      <a:noFill/>
                    </a:lnR>
                    <a:lnT>
                      <a:noFill/>
                    </a:lnT>
                    <a:lnB>
                      <a:noFill/>
                    </a:lnB>
                    <a:solidFill>
                      <a:srgbClr val="F8F8F8"/>
                    </a:solidFill>
                  </a:tcPr>
                </a:tc>
                <a:tc>
                  <a:txBody>
                    <a:bodyPr/>
                    <a:lstStyle/>
                    <a:p>
                      <a:pPr algn="l" fontAlgn="ctr"/>
                      <a:endParaRPr lang="en-US" sz="1200" b="0" i="0" u="none" strike="noStrike" dirty="0">
                        <a:solidFill>
                          <a:srgbClr val="000000"/>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1082540215"/>
                  </a:ext>
                </a:extLst>
              </a:tr>
              <a:tr h="198564">
                <a:tc>
                  <a:txBody>
                    <a:bodyPr/>
                    <a:lstStyle/>
                    <a:p>
                      <a:pPr lvl="0" algn="l" fontAlgn="ctr"/>
                      <a:r>
                        <a:rPr lang="en-US" sz="1200" b="1" i="0" u="none" strike="noStrike" dirty="0">
                          <a:solidFill>
                            <a:srgbClr val="000000"/>
                          </a:solidFill>
                          <a:effectLst/>
                          <a:latin typeface="&amp;quot"/>
                        </a:rPr>
                        <a:t>Support for multi-monitor?</a:t>
                      </a:r>
                    </a:p>
                  </a:txBody>
                  <a:tcPr marL="73651" marR="6138" marT="6138" marB="0" anchor="ctr">
                    <a:lnL>
                      <a:noFill/>
                    </a:lnL>
                    <a:lnR>
                      <a:noFill/>
                    </a:lnR>
                    <a:lnT>
                      <a:noFill/>
                    </a:lnT>
                    <a:lnB>
                      <a:noFill/>
                    </a:lnB>
                    <a:solidFill>
                      <a:srgbClr val="F8F8F8"/>
                    </a:solidFill>
                  </a:tcPr>
                </a:tc>
                <a:tc>
                  <a:txBody>
                    <a:bodyPr/>
                    <a:lstStyle/>
                    <a:p>
                      <a:pPr algn="l" fontAlgn="ctr"/>
                      <a:endParaRPr lang="en-US" sz="1200" b="0" i="0" u="none" strike="noStrike" dirty="0">
                        <a:solidFill>
                          <a:srgbClr val="000000"/>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666928194"/>
                  </a:ext>
                </a:extLst>
              </a:tr>
              <a:tr h="198564">
                <a:tc>
                  <a:txBody>
                    <a:bodyPr/>
                    <a:lstStyle/>
                    <a:p>
                      <a:pPr lvl="0" algn="l" fontAlgn="ctr"/>
                      <a:r>
                        <a:rPr lang="en-US" sz="1200" b="1" i="0" u="none" strike="noStrike" dirty="0">
                          <a:solidFill>
                            <a:srgbClr val="000000"/>
                          </a:solidFill>
                          <a:effectLst/>
                          <a:latin typeface="&amp;quot"/>
                        </a:rPr>
                        <a:t>Ethernet RJ-45 port</a:t>
                      </a:r>
                    </a:p>
                  </a:txBody>
                  <a:tcPr marL="73651" marR="6138" marT="6138" marB="0" anchor="ctr">
                    <a:lnL>
                      <a:noFill/>
                    </a:lnL>
                    <a:lnR>
                      <a:noFill/>
                    </a:lnR>
                    <a:lnT>
                      <a:noFill/>
                    </a:lnT>
                    <a:lnB>
                      <a:noFill/>
                    </a:lnB>
                    <a:solidFill>
                      <a:srgbClr val="F8F8F8"/>
                    </a:solidFill>
                  </a:tcPr>
                </a:tc>
                <a:tc>
                  <a:txBody>
                    <a:bodyPr/>
                    <a:lstStyle/>
                    <a:p>
                      <a:pPr algn="l" fontAlgn="ctr"/>
                      <a:endParaRPr lang="en-US" sz="1200" b="0" i="0" u="none" strike="noStrike">
                        <a:solidFill>
                          <a:srgbClr val="000000"/>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3590547197"/>
                  </a:ext>
                </a:extLst>
              </a:tr>
              <a:tr h="198564">
                <a:tc>
                  <a:txBody>
                    <a:bodyPr/>
                    <a:lstStyle/>
                    <a:p>
                      <a:pPr lvl="0" algn="l" fontAlgn="ctr"/>
                      <a:r>
                        <a:rPr lang="en-US" sz="1200" b="1" i="0" u="none" strike="noStrike" dirty="0" err="1">
                          <a:solidFill>
                            <a:srgbClr val="000000"/>
                          </a:solidFill>
                          <a:effectLst/>
                          <a:latin typeface="&amp;quot"/>
                        </a:rPr>
                        <a:t>WiFi</a:t>
                      </a:r>
                      <a:r>
                        <a:rPr lang="en-US" sz="1200" b="1" i="0" u="none" strike="noStrike" dirty="0">
                          <a:solidFill>
                            <a:srgbClr val="000000"/>
                          </a:solidFill>
                          <a:effectLst/>
                          <a:latin typeface="&amp;quot"/>
                        </a:rPr>
                        <a:t> 2.4G Built-In</a:t>
                      </a:r>
                    </a:p>
                  </a:txBody>
                  <a:tcPr marL="73651" marR="6138" marT="6138" marB="0" anchor="ctr">
                    <a:lnL>
                      <a:noFill/>
                    </a:lnL>
                    <a:lnR>
                      <a:noFill/>
                    </a:lnR>
                    <a:lnT>
                      <a:noFill/>
                    </a:lnT>
                    <a:lnB>
                      <a:noFill/>
                    </a:lnB>
                    <a:solidFill>
                      <a:srgbClr val="F8F8F8"/>
                    </a:solidFill>
                  </a:tcPr>
                </a:tc>
                <a:tc>
                  <a:txBody>
                    <a:bodyPr/>
                    <a:lstStyle/>
                    <a:p>
                      <a:pPr algn="l" fontAlgn="ctr"/>
                      <a:r>
                        <a:rPr lang="en-US" sz="1200" b="1" i="0" u="none" strike="noStrike" dirty="0">
                          <a:solidFill>
                            <a:schemeClr val="tx1"/>
                          </a:solidFill>
                          <a:effectLst/>
                          <a:latin typeface="&amp;quot"/>
                        </a:rPr>
                        <a:t>Optional add-on</a:t>
                      </a:r>
                    </a:p>
                  </a:txBody>
                  <a:tcPr marL="73651" marR="6138" marT="6138" marB="0" anchor="ctr">
                    <a:lnL>
                      <a:noFill/>
                    </a:lnL>
                    <a:lnR>
                      <a:noFill/>
                    </a:lnR>
                    <a:lnT>
                      <a:noFill/>
                    </a:lnT>
                    <a:lnB>
                      <a:noFill/>
                    </a:lnB>
                  </a:tcPr>
                </a:tc>
                <a:extLst>
                  <a:ext uri="{0D108BD9-81ED-4DB2-BD59-A6C34878D82A}">
                    <a16:rowId xmlns:a16="http://schemas.microsoft.com/office/drawing/2014/main" val="2203826661"/>
                  </a:ext>
                </a:extLst>
              </a:tr>
              <a:tr h="198564">
                <a:tc>
                  <a:txBody>
                    <a:bodyPr/>
                    <a:lstStyle/>
                    <a:p>
                      <a:pPr lvl="0" algn="l" fontAlgn="ctr"/>
                      <a:r>
                        <a:rPr lang="en-US" sz="1200" b="1" i="0" u="none" strike="noStrike" dirty="0">
                          <a:solidFill>
                            <a:srgbClr val="000000"/>
                          </a:solidFill>
                          <a:effectLst/>
                          <a:latin typeface="&amp;quot"/>
                        </a:rPr>
                        <a:t>AUX Audio input / output</a:t>
                      </a:r>
                    </a:p>
                  </a:txBody>
                  <a:tcPr marL="73651" marR="6138" marT="6138" marB="0" anchor="ctr">
                    <a:lnL>
                      <a:noFill/>
                    </a:lnL>
                    <a:lnR>
                      <a:noFill/>
                    </a:lnR>
                    <a:lnT>
                      <a:noFill/>
                    </a:lnT>
                    <a:lnB>
                      <a:noFill/>
                    </a:lnB>
                    <a:solidFill>
                      <a:srgbClr val="F8F8F8"/>
                    </a:solidFill>
                  </a:tcPr>
                </a:tc>
                <a:tc>
                  <a:txBody>
                    <a:bodyPr/>
                    <a:lstStyle/>
                    <a:p>
                      <a:pPr algn="l" fontAlgn="ctr"/>
                      <a:endParaRPr lang="en-US" sz="1200" b="0" i="0" u="none" strike="noStrike" dirty="0">
                        <a:solidFill>
                          <a:srgbClr val="000000"/>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1056416940"/>
                  </a:ext>
                </a:extLst>
              </a:tr>
              <a:tr h="198564">
                <a:tc>
                  <a:txBody>
                    <a:bodyPr/>
                    <a:lstStyle/>
                    <a:p>
                      <a:pPr lvl="0" algn="l" fontAlgn="ctr"/>
                      <a:r>
                        <a:rPr lang="en-US" sz="1200" b="1" i="0" u="none" strike="noStrike" dirty="0">
                          <a:solidFill>
                            <a:srgbClr val="000000"/>
                          </a:solidFill>
                          <a:effectLst/>
                          <a:latin typeface="&amp;quot"/>
                        </a:rPr>
                        <a:t>USB 2.0 downstream (4 ports)</a:t>
                      </a:r>
                    </a:p>
                  </a:txBody>
                  <a:tcPr marL="73651" marR="6138" marT="6138" marB="0" anchor="ctr">
                    <a:lnL>
                      <a:noFill/>
                    </a:lnL>
                    <a:lnR>
                      <a:noFill/>
                    </a:lnR>
                    <a:lnT>
                      <a:noFill/>
                    </a:lnT>
                    <a:lnB>
                      <a:noFill/>
                    </a:lnB>
                    <a:solidFill>
                      <a:srgbClr val="F8F8F8"/>
                    </a:solidFill>
                  </a:tcPr>
                </a:tc>
                <a:tc>
                  <a:txBody>
                    <a:bodyPr/>
                    <a:lstStyle/>
                    <a:p>
                      <a:pPr algn="l" fontAlgn="ctr"/>
                      <a:endParaRPr lang="en-US" sz="1200" b="1" i="0" u="none" strike="noStrike" dirty="0">
                        <a:solidFill>
                          <a:schemeClr val="bg1"/>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3773156560"/>
                  </a:ext>
                </a:extLst>
              </a:tr>
              <a:tr h="198564">
                <a:tc>
                  <a:txBody>
                    <a:bodyPr/>
                    <a:lstStyle/>
                    <a:p>
                      <a:pPr lvl="0" algn="l" fontAlgn="ctr"/>
                      <a:r>
                        <a:rPr lang="en-US" sz="1200" b="1" i="0" u="none" strike="noStrike" dirty="0">
                          <a:solidFill>
                            <a:srgbClr val="000000"/>
                          </a:solidFill>
                          <a:effectLst/>
                          <a:latin typeface="&amp;quot"/>
                        </a:rPr>
                        <a:t>Power Button</a:t>
                      </a:r>
                    </a:p>
                  </a:txBody>
                  <a:tcPr marL="73651" marR="6138" marT="6138" marB="0" anchor="ctr">
                    <a:lnL>
                      <a:noFill/>
                    </a:lnL>
                    <a:lnR>
                      <a:noFill/>
                    </a:lnR>
                    <a:lnT>
                      <a:noFill/>
                    </a:lnT>
                    <a:lnB>
                      <a:noFill/>
                    </a:lnB>
                    <a:solidFill>
                      <a:srgbClr val="F8F8F8"/>
                    </a:solidFill>
                  </a:tcPr>
                </a:tc>
                <a:tc>
                  <a:txBody>
                    <a:bodyPr/>
                    <a:lstStyle/>
                    <a:p>
                      <a:pPr algn="l" fontAlgn="ctr"/>
                      <a:endParaRPr lang="en-US" sz="1200" b="0" i="0" u="none" strike="noStrike">
                        <a:solidFill>
                          <a:srgbClr val="000000"/>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2166796426"/>
                  </a:ext>
                </a:extLst>
              </a:tr>
              <a:tr h="198564">
                <a:tc>
                  <a:txBody>
                    <a:bodyPr/>
                    <a:lstStyle/>
                    <a:p>
                      <a:pPr lvl="0" algn="l" fontAlgn="ctr"/>
                      <a:r>
                        <a:rPr lang="en-US" sz="1200" b="1" i="0" u="none" strike="noStrike" dirty="0">
                          <a:solidFill>
                            <a:srgbClr val="000000"/>
                          </a:solidFill>
                          <a:effectLst/>
                          <a:latin typeface="&amp;quot"/>
                        </a:rPr>
                        <a:t>Power LED</a:t>
                      </a:r>
                    </a:p>
                  </a:txBody>
                  <a:tcPr marL="73651" marR="6138" marT="6138" marB="0" anchor="ctr">
                    <a:lnL>
                      <a:noFill/>
                    </a:lnL>
                    <a:lnR>
                      <a:noFill/>
                    </a:lnR>
                    <a:lnT>
                      <a:noFill/>
                    </a:lnT>
                    <a:lnB>
                      <a:noFill/>
                    </a:lnB>
                    <a:solidFill>
                      <a:srgbClr val="F8F8F8"/>
                    </a:solidFill>
                  </a:tcPr>
                </a:tc>
                <a:tc>
                  <a:txBody>
                    <a:bodyPr/>
                    <a:lstStyle/>
                    <a:p>
                      <a:pPr algn="l" fontAlgn="ctr"/>
                      <a:endParaRPr lang="en-US" sz="1200" b="0" i="0" u="none" strike="noStrike">
                        <a:solidFill>
                          <a:srgbClr val="000000"/>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3035756212"/>
                  </a:ext>
                </a:extLst>
              </a:tr>
              <a:tr h="198564">
                <a:tc>
                  <a:txBody>
                    <a:bodyPr/>
                    <a:lstStyle/>
                    <a:p>
                      <a:pPr lvl="0" algn="l" fontAlgn="ctr"/>
                      <a:r>
                        <a:rPr lang="en-US" sz="1200" b="1" i="0" u="none" strike="noStrike" dirty="0">
                          <a:solidFill>
                            <a:srgbClr val="000000"/>
                          </a:solidFill>
                          <a:effectLst/>
                          <a:latin typeface="&amp;quot"/>
                        </a:rPr>
                        <a:t>DC Power Jack (5V3A)</a:t>
                      </a:r>
                    </a:p>
                  </a:txBody>
                  <a:tcPr marL="73651" marR="6138" marT="6138" marB="0" anchor="ctr">
                    <a:lnL>
                      <a:noFill/>
                    </a:lnL>
                    <a:lnR>
                      <a:noFill/>
                    </a:lnR>
                    <a:lnT>
                      <a:noFill/>
                    </a:lnT>
                    <a:lnB>
                      <a:noFill/>
                    </a:lnB>
                    <a:solidFill>
                      <a:srgbClr val="F8F8F8"/>
                    </a:solidFill>
                  </a:tcPr>
                </a:tc>
                <a:tc>
                  <a:txBody>
                    <a:bodyPr/>
                    <a:lstStyle/>
                    <a:p>
                      <a:pPr algn="l" fontAlgn="ctr"/>
                      <a:endParaRPr lang="en-US" sz="1200" b="0" i="0" u="none" strike="noStrike">
                        <a:solidFill>
                          <a:srgbClr val="000000"/>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2393613953"/>
                  </a:ext>
                </a:extLst>
              </a:tr>
              <a:tr h="198564">
                <a:tc>
                  <a:txBody>
                    <a:bodyPr/>
                    <a:lstStyle/>
                    <a:p>
                      <a:pPr lvl="0" algn="l" fontAlgn="ctr"/>
                      <a:r>
                        <a:rPr lang="en-US" sz="1200" b="1" i="0" u="none" strike="noStrike" dirty="0">
                          <a:solidFill>
                            <a:srgbClr val="000000"/>
                          </a:solidFill>
                          <a:effectLst/>
                          <a:latin typeface="&amp;quot"/>
                        </a:rPr>
                        <a:t>Mounting Bracket</a:t>
                      </a:r>
                    </a:p>
                  </a:txBody>
                  <a:tcPr marL="73651" marR="6138" marT="6138" marB="0" anchor="ctr">
                    <a:lnL>
                      <a:noFill/>
                    </a:lnL>
                    <a:lnR>
                      <a:noFill/>
                    </a:lnR>
                    <a:lnT>
                      <a:noFill/>
                    </a:lnT>
                    <a:lnB>
                      <a:noFill/>
                    </a:lnB>
                    <a:solidFill>
                      <a:srgbClr val="F8F8F8"/>
                    </a:solidFill>
                  </a:tcPr>
                </a:tc>
                <a:tc>
                  <a:txBody>
                    <a:bodyPr/>
                    <a:lstStyle/>
                    <a:p>
                      <a:pPr algn="l" fontAlgn="ctr"/>
                      <a:endParaRPr lang="en-US" sz="1200" b="0" i="0" u="none" strike="noStrike">
                        <a:solidFill>
                          <a:srgbClr val="000000"/>
                        </a:solidFill>
                        <a:effectLst/>
                        <a:latin typeface="&amp;quot"/>
                      </a:endParaRPr>
                    </a:p>
                  </a:txBody>
                  <a:tcPr marL="73651" marR="6138" marT="6138" marB="0" anchor="ctr">
                    <a:lnL>
                      <a:noFill/>
                    </a:lnL>
                    <a:lnR>
                      <a:noFill/>
                    </a:lnR>
                    <a:lnT>
                      <a:noFill/>
                    </a:lnT>
                    <a:lnB>
                      <a:noFill/>
                    </a:lnB>
                  </a:tcPr>
                </a:tc>
                <a:extLst>
                  <a:ext uri="{0D108BD9-81ED-4DB2-BD59-A6C34878D82A}">
                    <a16:rowId xmlns:a16="http://schemas.microsoft.com/office/drawing/2014/main" val="2630383712"/>
                  </a:ext>
                </a:extLst>
              </a:tr>
              <a:tr h="238440">
                <a:tc>
                  <a:txBody>
                    <a:bodyPr/>
                    <a:lstStyle/>
                    <a:p>
                      <a:pPr lvl="0" algn="l" fontAlgn="ctr"/>
                      <a:r>
                        <a:rPr lang="en-US" sz="1200" b="1" i="0" u="none" strike="noStrike" dirty="0">
                          <a:solidFill>
                            <a:srgbClr val="000000"/>
                          </a:solidFill>
                          <a:effectLst/>
                          <a:latin typeface="&amp;quot"/>
                        </a:rPr>
                        <a:t>Dimensions</a:t>
                      </a:r>
                    </a:p>
                  </a:txBody>
                  <a:tcPr marL="73651" marR="6138" marT="6138" marB="0" anchor="ctr">
                    <a:lnL>
                      <a:noFill/>
                    </a:lnL>
                    <a:lnR>
                      <a:noFill/>
                    </a:lnR>
                    <a:lnT>
                      <a:noFill/>
                    </a:lnT>
                    <a:lnB>
                      <a:noFill/>
                    </a:lnB>
                    <a:solidFill>
                      <a:srgbClr val="F8F8F8"/>
                    </a:solidFill>
                  </a:tcPr>
                </a:tc>
                <a:tc>
                  <a:txBody>
                    <a:bodyPr/>
                    <a:lstStyle/>
                    <a:p>
                      <a:pPr algn="l" fontAlgn="ctr"/>
                      <a:r>
                        <a:rPr lang="en-US" sz="1200" b="1" i="0" u="none" strike="noStrike" dirty="0">
                          <a:solidFill>
                            <a:schemeClr val="tx1"/>
                          </a:solidFill>
                          <a:effectLst/>
                          <a:latin typeface="&amp;quot"/>
                        </a:rPr>
                        <a:t>4.5 x 4.5 x 1.2 inches</a:t>
                      </a:r>
                    </a:p>
                  </a:txBody>
                  <a:tcPr marL="73651" marR="6138" marT="6138" marB="0" anchor="ctr">
                    <a:lnL>
                      <a:noFill/>
                    </a:lnL>
                    <a:lnR>
                      <a:noFill/>
                    </a:lnR>
                    <a:lnT>
                      <a:noFill/>
                    </a:lnT>
                    <a:lnB>
                      <a:noFill/>
                    </a:lnB>
                  </a:tcPr>
                </a:tc>
                <a:extLst>
                  <a:ext uri="{0D108BD9-81ED-4DB2-BD59-A6C34878D82A}">
                    <a16:rowId xmlns:a16="http://schemas.microsoft.com/office/drawing/2014/main" val="3936954167"/>
                  </a:ext>
                </a:extLst>
              </a:tr>
            </a:tbl>
          </a:graphicData>
        </a:graphic>
      </p:graphicFrame>
      <p:pic>
        <p:nvPicPr>
          <p:cNvPr id="3" name="Graphic 2" descr="Checkmark">
            <a:extLst>
              <a:ext uri="{FF2B5EF4-FFF2-40B4-BE49-F238E27FC236}">
                <a16:creationId xmlns:a16="http://schemas.microsoft.com/office/drawing/2014/main" id="{F4107605-BB3C-4872-9210-E2E2E446DA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7716" y="2243470"/>
            <a:ext cx="174456" cy="174456"/>
          </a:xfrm>
          <a:prstGeom prst="rect">
            <a:avLst/>
          </a:prstGeom>
        </p:spPr>
      </p:pic>
      <p:pic>
        <p:nvPicPr>
          <p:cNvPr id="13" name="Graphic 12" descr="Checkmark">
            <a:extLst>
              <a:ext uri="{FF2B5EF4-FFF2-40B4-BE49-F238E27FC236}">
                <a16:creationId xmlns:a16="http://schemas.microsoft.com/office/drawing/2014/main" id="{58609FDB-EAB1-44B8-8872-B5CF1364BB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7716" y="2571750"/>
            <a:ext cx="174456" cy="174456"/>
          </a:xfrm>
          <a:prstGeom prst="rect">
            <a:avLst/>
          </a:prstGeom>
        </p:spPr>
      </p:pic>
      <p:pic>
        <p:nvPicPr>
          <p:cNvPr id="14" name="Graphic 13" descr="Checkmark">
            <a:extLst>
              <a:ext uri="{FF2B5EF4-FFF2-40B4-BE49-F238E27FC236}">
                <a16:creationId xmlns:a16="http://schemas.microsoft.com/office/drawing/2014/main" id="{D7CE92DB-2006-417E-A5C6-B8B69278F2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7712" y="2900030"/>
            <a:ext cx="174456" cy="174456"/>
          </a:xfrm>
          <a:prstGeom prst="rect">
            <a:avLst/>
          </a:prstGeom>
        </p:spPr>
      </p:pic>
      <p:pic>
        <p:nvPicPr>
          <p:cNvPr id="16" name="Graphic 15" descr="Checkmark">
            <a:extLst>
              <a:ext uri="{FF2B5EF4-FFF2-40B4-BE49-F238E27FC236}">
                <a16:creationId xmlns:a16="http://schemas.microsoft.com/office/drawing/2014/main" id="{C28C3EC7-34F4-4FE6-8EE9-FE896404E9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7712" y="3123388"/>
            <a:ext cx="174456" cy="174456"/>
          </a:xfrm>
          <a:prstGeom prst="rect">
            <a:avLst/>
          </a:prstGeom>
        </p:spPr>
      </p:pic>
      <p:pic>
        <p:nvPicPr>
          <p:cNvPr id="17" name="Graphic 16" descr="Checkmark">
            <a:extLst>
              <a:ext uri="{FF2B5EF4-FFF2-40B4-BE49-F238E27FC236}">
                <a16:creationId xmlns:a16="http://schemas.microsoft.com/office/drawing/2014/main" id="{0B982E16-7FA3-4BFE-8281-EE16A1C11D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3734" y="3460464"/>
            <a:ext cx="174456" cy="174456"/>
          </a:xfrm>
          <a:prstGeom prst="rect">
            <a:avLst/>
          </a:prstGeom>
        </p:spPr>
      </p:pic>
      <p:pic>
        <p:nvPicPr>
          <p:cNvPr id="20" name="Graphic 19" descr="Checkmark">
            <a:extLst>
              <a:ext uri="{FF2B5EF4-FFF2-40B4-BE49-F238E27FC236}">
                <a16:creationId xmlns:a16="http://schemas.microsoft.com/office/drawing/2014/main" id="{F9BCFDA7-226B-4E79-B2D8-9C9A31DD91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3734" y="3851061"/>
            <a:ext cx="174456" cy="174456"/>
          </a:xfrm>
          <a:prstGeom prst="rect">
            <a:avLst/>
          </a:prstGeom>
        </p:spPr>
      </p:pic>
      <p:pic>
        <p:nvPicPr>
          <p:cNvPr id="21" name="Graphic 20" descr="Checkmark">
            <a:extLst>
              <a:ext uri="{FF2B5EF4-FFF2-40B4-BE49-F238E27FC236}">
                <a16:creationId xmlns:a16="http://schemas.microsoft.com/office/drawing/2014/main" id="{C25923E9-B9D1-4714-9FCD-B3EEE177A0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3734" y="4067675"/>
            <a:ext cx="174456" cy="174456"/>
          </a:xfrm>
          <a:prstGeom prst="rect">
            <a:avLst/>
          </a:prstGeom>
        </p:spPr>
      </p:pic>
      <p:pic>
        <p:nvPicPr>
          <p:cNvPr id="22" name="Graphic 21" descr="Checkmark">
            <a:extLst>
              <a:ext uri="{FF2B5EF4-FFF2-40B4-BE49-F238E27FC236}">
                <a16:creationId xmlns:a16="http://schemas.microsoft.com/office/drawing/2014/main" id="{DE563C46-0AC8-479E-9769-CB6964C537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9748" y="4276257"/>
            <a:ext cx="174456" cy="174456"/>
          </a:xfrm>
          <a:prstGeom prst="rect">
            <a:avLst/>
          </a:prstGeom>
        </p:spPr>
      </p:pic>
      <p:pic>
        <p:nvPicPr>
          <p:cNvPr id="23" name="Graphic 22" descr="Checkmark">
            <a:extLst>
              <a:ext uri="{FF2B5EF4-FFF2-40B4-BE49-F238E27FC236}">
                <a16:creationId xmlns:a16="http://schemas.microsoft.com/office/drawing/2014/main" id="{99E4FAE6-C81B-4EBC-BAE4-70BF063F70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13734" y="4491979"/>
            <a:ext cx="174456" cy="174456"/>
          </a:xfrm>
          <a:prstGeom prst="rect">
            <a:avLst/>
          </a:prstGeom>
        </p:spPr>
      </p:pic>
      <p:pic>
        <p:nvPicPr>
          <p:cNvPr id="24" name="Graphic 23" descr="Checkmark">
            <a:extLst>
              <a:ext uri="{FF2B5EF4-FFF2-40B4-BE49-F238E27FC236}">
                <a16:creationId xmlns:a16="http://schemas.microsoft.com/office/drawing/2014/main" id="{B3D3B9F1-A0C7-4644-B851-DEB4E62BE8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7712" y="3653741"/>
            <a:ext cx="174456" cy="174456"/>
          </a:xfrm>
          <a:prstGeom prst="rect">
            <a:avLst/>
          </a:prstGeom>
        </p:spPr>
      </p:pic>
    </p:spTree>
    <p:extLst>
      <p:ext uri="{BB962C8B-B14F-4D97-AF65-F5344CB8AC3E}">
        <p14:creationId xmlns:p14="http://schemas.microsoft.com/office/powerpoint/2010/main" val="9724308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7664" y="171450"/>
            <a:ext cx="8448675" cy="457200"/>
          </a:xfrm>
          <a:prstGeom prst="rect">
            <a:avLst/>
          </a:prstGeom>
        </p:spPr>
        <p:txBody>
          <a:bodyPr/>
          <a:lstStyle/>
          <a:p>
            <a:pPr>
              <a:defRPr/>
            </a:pPr>
            <a:r>
              <a:rPr lang="en-US" sz="3600" b="1" dirty="0">
                <a:solidFill>
                  <a:schemeClr val="bg1"/>
                </a:solidFill>
                <a:latin typeface="Segoe Light"/>
              </a:rPr>
              <a:t>The World at Night</a:t>
            </a:r>
            <a:endParaRPr lang="en-US" sz="3600" b="1" dirty="0">
              <a:solidFill>
                <a:schemeClr val="bg1"/>
              </a:solidFill>
              <a:latin typeface="Segoe Light"/>
              <a:ea typeface="+mj-ea"/>
              <a:cs typeface="+mj-cs"/>
            </a:endParaRPr>
          </a:p>
        </p:txBody>
      </p:sp>
      <p:pic>
        <p:nvPicPr>
          <p:cNvPr id="5" name="Picture 4"/>
          <p:cNvPicPr>
            <a:picLocks noChangeAspect="1"/>
          </p:cNvPicPr>
          <p:nvPr/>
        </p:nvPicPr>
        <p:blipFill rotWithShape="1">
          <a:blip r:embed="rId2"/>
          <a:srcRect l="14286" r="5239" b="14762"/>
          <a:stretch/>
        </p:blipFill>
        <p:spPr bwMode="auto">
          <a:xfrm>
            <a:off x="-109478" y="0"/>
            <a:ext cx="9296400" cy="5143500"/>
          </a:xfrm>
          <a:prstGeom prst="rect">
            <a:avLst/>
          </a:prstGeom>
          <a:ln>
            <a:noFill/>
          </a:ln>
          <a:effectLst>
            <a:outerShdw blurRad="292100" dist="139700" dir="2700000" algn="tl" rotWithShape="0">
              <a:srgbClr val="333333">
                <a:alpha val="65000"/>
              </a:srgbClr>
            </a:outerShdw>
          </a:effectLst>
        </p:spPr>
      </p:pic>
      <p:sp>
        <p:nvSpPr>
          <p:cNvPr id="11" name="4-Point Star 10"/>
          <p:cNvSpPr/>
          <p:nvPr/>
        </p:nvSpPr>
        <p:spPr>
          <a:xfrm>
            <a:off x="1561209" y="2141949"/>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4-Point Star 11"/>
          <p:cNvSpPr/>
          <p:nvPr/>
        </p:nvSpPr>
        <p:spPr>
          <a:xfrm>
            <a:off x="897813" y="1371133"/>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4-Point Star 12"/>
          <p:cNvSpPr/>
          <p:nvPr/>
        </p:nvSpPr>
        <p:spPr>
          <a:xfrm>
            <a:off x="30284" y="928424"/>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4-Point Star 13"/>
          <p:cNvSpPr/>
          <p:nvPr/>
        </p:nvSpPr>
        <p:spPr>
          <a:xfrm>
            <a:off x="2023354" y="4104393"/>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4-Point Star 14"/>
          <p:cNvSpPr/>
          <p:nvPr/>
        </p:nvSpPr>
        <p:spPr>
          <a:xfrm>
            <a:off x="1360897" y="2529526"/>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4-Point Star 15"/>
          <p:cNvSpPr/>
          <p:nvPr/>
        </p:nvSpPr>
        <p:spPr>
          <a:xfrm>
            <a:off x="5021016" y="3548916"/>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4-Point Star 16"/>
          <p:cNvSpPr/>
          <p:nvPr/>
        </p:nvSpPr>
        <p:spPr>
          <a:xfrm>
            <a:off x="4854670" y="3195983"/>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4-Point Star 17"/>
          <p:cNvSpPr/>
          <p:nvPr/>
        </p:nvSpPr>
        <p:spPr>
          <a:xfrm>
            <a:off x="5036566" y="3019519"/>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4-Point Star 18"/>
          <p:cNvSpPr/>
          <p:nvPr/>
        </p:nvSpPr>
        <p:spPr>
          <a:xfrm>
            <a:off x="5135293" y="2761673"/>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4-Point Star 19"/>
          <p:cNvSpPr/>
          <p:nvPr/>
        </p:nvSpPr>
        <p:spPr>
          <a:xfrm>
            <a:off x="5065703" y="1763470"/>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4-Point Star 20"/>
          <p:cNvSpPr/>
          <p:nvPr/>
        </p:nvSpPr>
        <p:spPr>
          <a:xfrm>
            <a:off x="4979651" y="1630144"/>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4-Point Star 21"/>
          <p:cNvSpPr/>
          <p:nvPr/>
        </p:nvSpPr>
        <p:spPr>
          <a:xfrm>
            <a:off x="4717461" y="3836513"/>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4-Point Star 22"/>
          <p:cNvSpPr/>
          <p:nvPr/>
        </p:nvSpPr>
        <p:spPr>
          <a:xfrm>
            <a:off x="619849" y="2028247"/>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4-Point Star 23"/>
          <p:cNvSpPr/>
          <p:nvPr/>
        </p:nvSpPr>
        <p:spPr>
          <a:xfrm>
            <a:off x="3490797" y="928424"/>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4-Point Star 24"/>
          <p:cNvSpPr/>
          <p:nvPr/>
        </p:nvSpPr>
        <p:spPr>
          <a:xfrm>
            <a:off x="3824478" y="1046570"/>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4-Point Star 25"/>
          <p:cNvSpPr/>
          <p:nvPr/>
        </p:nvSpPr>
        <p:spPr>
          <a:xfrm>
            <a:off x="4144817" y="1192494"/>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4-Point Star 26"/>
          <p:cNvSpPr/>
          <p:nvPr/>
        </p:nvSpPr>
        <p:spPr>
          <a:xfrm>
            <a:off x="3847791" y="1464490"/>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4-Point Star 27"/>
          <p:cNvSpPr/>
          <p:nvPr/>
        </p:nvSpPr>
        <p:spPr>
          <a:xfrm>
            <a:off x="6329114" y="1945781"/>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4-Point Star 28"/>
          <p:cNvSpPr/>
          <p:nvPr/>
        </p:nvSpPr>
        <p:spPr>
          <a:xfrm>
            <a:off x="6677418" y="2016793"/>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4-Point Star 29"/>
          <p:cNvSpPr/>
          <p:nvPr/>
        </p:nvSpPr>
        <p:spPr>
          <a:xfrm>
            <a:off x="8354306" y="1630144"/>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4-Point Star 30"/>
          <p:cNvSpPr/>
          <p:nvPr/>
        </p:nvSpPr>
        <p:spPr>
          <a:xfrm>
            <a:off x="7635949" y="1630222"/>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4-Point Star 31"/>
          <p:cNvSpPr/>
          <p:nvPr/>
        </p:nvSpPr>
        <p:spPr>
          <a:xfrm>
            <a:off x="5708978" y="1983652"/>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4-Point Star 32"/>
          <p:cNvSpPr/>
          <p:nvPr/>
        </p:nvSpPr>
        <p:spPr>
          <a:xfrm>
            <a:off x="7161107" y="2725694"/>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4-Point Star 33"/>
          <p:cNvSpPr/>
          <p:nvPr/>
        </p:nvSpPr>
        <p:spPr>
          <a:xfrm>
            <a:off x="7810070" y="2375989"/>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4-Point Star 34"/>
          <p:cNvSpPr/>
          <p:nvPr/>
        </p:nvSpPr>
        <p:spPr>
          <a:xfrm>
            <a:off x="1083664" y="2409130"/>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4-Point Star 35"/>
          <p:cNvSpPr/>
          <p:nvPr/>
        </p:nvSpPr>
        <p:spPr>
          <a:xfrm>
            <a:off x="5059750" y="944000"/>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4-Point Star 36"/>
          <p:cNvSpPr/>
          <p:nvPr/>
        </p:nvSpPr>
        <p:spPr>
          <a:xfrm>
            <a:off x="4746182" y="1519979"/>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4-Point Star 40"/>
          <p:cNvSpPr/>
          <p:nvPr/>
        </p:nvSpPr>
        <p:spPr>
          <a:xfrm>
            <a:off x="5350193" y="3364681"/>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Banner"/>
          <p:cNvGrpSpPr/>
          <p:nvPr/>
        </p:nvGrpSpPr>
        <p:grpSpPr>
          <a:xfrm>
            <a:off x="-165100" y="3535780"/>
            <a:ext cx="9461500" cy="1348195"/>
            <a:chOff x="0" y="3200400"/>
            <a:chExt cx="9144000" cy="1600200"/>
          </a:xfrm>
          <a:solidFill>
            <a:schemeClr val="bg1">
              <a:lumMod val="75000"/>
              <a:alpha val="60000"/>
            </a:schemeClr>
          </a:solidFill>
        </p:grpSpPr>
        <p:sp>
          <p:nvSpPr>
            <p:cNvPr id="39" name="Rectangle 38"/>
            <p:cNvSpPr/>
            <p:nvPr/>
          </p:nvSpPr>
          <p:spPr>
            <a:xfrm>
              <a:off x="0" y="3200400"/>
              <a:ext cx="9144000" cy="160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304800" y="3422817"/>
              <a:ext cx="8610600" cy="1205511"/>
            </a:xfrm>
            <a:prstGeom prst="rect">
              <a:avLst/>
            </a:prstGeom>
            <a:noFill/>
          </p:spPr>
          <p:txBody>
            <a:bodyPr wrap="square" rtlCol="0">
              <a:spAutoFit/>
            </a:bodyPr>
            <a:lstStyle/>
            <a:p>
              <a:r>
                <a:rPr lang="en-US" sz="6000" b="1" dirty="0">
                  <a:solidFill>
                    <a:schemeClr val="bg1"/>
                  </a:solidFill>
                  <a:latin typeface="Segoe UI Light" pitchFamily="34" charset="0"/>
                </a:rPr>
                <a:t>Where we are</a:t>
              </a:r>
              <a:r>
                <a:rPr lang="en-US" sz="2400" b="1" dirty="0">
                  <a:solidFill>
                    <a:schemeClr val="bg1"/>
                  </a:solidFill>
                  <a:latin typeface="Segoe UI Light" pitchFamily="34" charset="0"/>
                </a:rPr>
                <a:t> </a:t>
              </a:r>
              <a:r>
                <a:rPr lang="en-US" sz="2000" b="1" dirty="0">
                  <a:solidFill>
                    <a:schemeClr val="bg1"/>
                  </a:solidFill>
                  <a:latin typeface="Segoe UI Light" pitchFamily="34" charset="0"/>
                </a:rPr>
                <a:t>(30+ countries)</a:t>
              </a:r>
            </a:p>
          </p:txBody>
        </p:sp>
      </p:grpSp>
      <p:sp>
        <p:nvSpPr>
          <p:cNvPr id="42" name="4-Point Star 41"/>
          <p:cNvSpPr/>
          <p:nvPr/>
        </p:nvSpPr>
        <p:spPr>
          <a:xfrm>
            <a:off x="4727295" y="2362484"/>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4-Point Star 42"/>
          <p:cNvSpPr/>
          <p:nvPr/>
        </p:nvSpPr>
        <p:spPr>
          <a:xfrm>
            <a:off x="-578" y="1603039"/>
            <a:ext cx="348242" cy="392337"/>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7D274593-5F63-4A2B-B77D-C772B0703E54}"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2076110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9F173-033D-4021-954B-42BD53552AF7}"/>
              </a:ext>
            </a:extLst>
          </p:cNvPr>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835ED61-C776-4270-9583-D06D936D4608}"/>
              </a:ext>
            </a:extLst>
          </p:cNvPr>
          <p:cNvPicPr>
            <a:picLocks noChangeAspect="1"/>
          </p:cNvPicPr>
          <p:nvPr/>
        </p:nvPicPr>
        <p:blipFill rotWithShape="1">
          <a:blip r:embed="rId3"/>
          <a:srcRect l="2947" t="6671" r="3724"/>
          <a:stretch/>
        </p:blipFill>
        <p:spPr>
          <a:xfrm>
            <a:off x="0" y="0"/>
            <a:ext cx="9144000" cy="5143500"/>
          </a:xfrm>
          <a:prstGeom prst="rect">
            <a:avLst/>
          </a:prstGeom>
        </p:spPr>
      </p:pic>
      <p:grpSp>
        <p:nvGrpSpPr>
          <p:cNvPr id="7" name="Banner"/>
          <p:cNvGrpSpPr/>
          <p:nvPr/>
        </p:nvGrpSpPr>
        <p:grpSpPr>
          <a:xfrm>
            <a:off x="0" y="3421625"/>
            <a:ext cx="9144000" cy="1462349"/>
            <a:chOff x="0" y="3200400"/>
            <a:chExt cx="9144000" cy="1600200"/>
          </a:xfrm>
          <a:solidFill>
            <a:schemeClr val="bg1">
              <a:lumMod val="75000"/>
              <a:alpha val="60000"/>
            </a:schemeClr>
          </a:solidFill>
        </p:grpSpPr>
        <p:sp>
          <p:nvSpPr>
            <p:cNvPr id="9" name="Rectangle 8"/>
            <p:cNvSpPr/>
            <p:nvPr/>
          </p:nvSpPr>
          <p:spPr>
            <a:xfrm>
              <a:off x="0" y="3200400"/>
              <a:ext cx="9144000" cy="1600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04800" y="3422818"/>
              <a:ext cx="8610600" cy="923330"/>
            </a:xfrm>
            <a:prstGeom prst="rect">
              <a:avLst/>
            </a:prstGeom>
            <a:noFill/>
          </p:spPr>
          <p:txBody>
            <a:bodyPr wrap="square" rtlCol="0">
              <a:spAutoFit/>
            </a:bodyPr>
            <a:lstStyle/>
            <a:p>
              <a:r>
                <a:rPr lang="en-US" sz="5400" b="1" dirty="0">
                  <a:solidFill>
                    <a:schemeClr val="bg1"/>
                  </a:solidFill>
                  <a:latin typeface="Segoe UI Light" pitchFamily="34" charset="0"/>
                </a:rPr>
                <a:t>Underutilized PC capacity</a:t>
              </a:r>
            </a:p>
          </p:txBody>
        </p:sp>
      </p:grpSp>
    </p:spTree>
    <p:extLst>
      <p:ext uri="{BB962C8B-B14F-4D97-AF65-F5344CB8AC3E}">
        <p14:creationId xmlns:p14="http://schemas.microsoft.com/office/powerpoint/2010/main" val="58273945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9F173-033D-4021-954B-42BD53552AF7}"/>
              </a:ext>
            </a:extLst>
          </p:cNvPr>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2CE848E-CC61-412C-9CB5-24F6B3B7992C}"/>
              </a:ext>
            </a:extLst>
          </p:cNvPr>
          <p:cNvPicPr>
            <a:picLocks noChangeAspect="1"/>
          </p:cNvPicPr>
          <p:nvPr/>
        </p:nvPicPr>
        <p:blipFill>
          <a:blip r:embed="rId3"/>
          <a:stretch>
            <a:fillRect/>
          </a:stretch>
        </p:blipFill>
        <p:spPr>
          <a:xfrm>
            <a:off x="0" y="0"/>
            <a:ext cx="9144000" cy="5143500"/>
          </a:xfrm>
          <a:prstGeom prst="rect">
            <a:avLst/>
          </a:prstGeom>
        </p:spPr>
      </p:pic>
      <p:grpSp>
        <p:nvGrpSpPr>
          <p:cNvPr id="7" name="Banner"/>
          <p:cNvGrpSpPr/>
          <p:nvPr/>
        </p:nvGrpSpPr>
        <p:grpSpPr>
          <a:xfrm>
            <a:off x="0" y="3421625"/>
            <a:ext cx="9144000" cy="1462349"/>
            <a:chOff x="0" y="3200400"/>
            <a:chExt cx="9144000" cy="1600200"/>
          </a:xfrm>
          <a:solidFill>
            <a:schemeClr val="bg1">
              <a:lumMod val="75000"/>
              <a:alpha val="60000"/>
            </a:schemeClr>
          </a:solidFill>
        </p:grpSpPr>
        <p:sp>
          <p:nvSpPr>
            <p:cNvPr id="9" name="Rectangle 8"/>
            <p:cNvSpPr/>
            <p:nvPr/>
          </p:nvSpPr>
          <p:spPr>
            <a:xfrm>
              <a:off x="0" y="3200400"/>
              <a:ext cx="9144000" cy="1600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04800" y="3422818"/>
              <a:ext cx="8610600" cy="1010369"/>
            </a:xfrm>
            <a:prstGeom prst="rect">
              <a:avLst/>
            </a:prstGeom>
            <a:noFill/>
          </p:spPr>
          <p:txBody>
            <a:bodyPr wrap="square" rtlCol="0">
              <a:spAutoFit/>
            </a:bodyPr>
            <a:lstStyle/>
            <a:p>
              <a:r>
                <a:rPr lang="en-US" sz="5400" b="1" dirty="0">
                  <a:solidFill>
                    <a:schemeClr val="bg1"/>
                  </a:solidFill>
                  <a:latin typeface="Segoe UI Light" pitchFamily="34" charset="0"/>
                </a:rPr>
                <a:t>Multiply every PC by 20</a:t>
              </a:r>
            </a:p>
          </p:txBody>
        </p:sp>
      </p:grpSp>
    </p:spTree>
    <p:extLst>
      <p:ext uri="{BB962C8B-B14F-4D97-AF65-F5344CB8AC3E}">
        <p14:creationId xmlns:p14="http://schemas.microsoft.com/office/powerpoint/2010/main" val="1368586063"/>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9F173-033D-4021-954B-42BD53552AF7}"/>
              </a:ext>
            </a:extLst>
          </p:cNvPr>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75D7567-B775-401F-BEE2-87D9C9ED971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8387703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9F173-033D-4021-954B-42BD53552AF7}"/>
              </a:ext>
            </a:extLst>
          </p:cNvPr>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3870358" y="1709897"/>
            <a:ext cx="4959752" cy="1723706"/>
          </a:xfrm>
          <a:prstGeom prst="rect">
            <a:avLst/>
          </a:prstGeom>
        </p:spPr>
        <p:txBody>
          <a:bodyPr>
            <a:normAutofit/>
          </a:bodyPr>
          <a:lstStyle>
            <a:defPPr>
              <a:defRPr lang="en-US"/>
            </a:defPPr>
            <a:lvl1pPr fontAlgn="auto">
              <a:spcBef>
                <a:spcPts val="600"/>
              </a:spcBef>
              <a:spcAft>
                <a:spcPts val="0"/>
              </a:spcAft>
              <a:buClr>
                <a:schemeClr val="accent1"/>
              </a:buClr>
              <a:buSzPct val="76000"/>
              <a:defRPr sz="2000" b="1" u="sng"/>
            </a:lvl1pPr>
          </a:lstStyle>
          <a:p>
            <a:r>
              <a:rPr lang="en-US" dirty="0">
                <a:latin typeface="Segoe UI Light" pitchFamily="34" charset="0"/>
                <a:cs typeface="Segoe UI Light" pitchFamily="34" charset="0"/>
              </a:rPr>
              <a:t>Benefits: </a:t>
            </a:r>
          </a:p>
          <a:p>
            <a:pPr>
              <a:buClr>
                <a:schemeClr val="bg1"/>
              </a:buClr>
            </a:pPr>
            <a:r>
              <a:rPr lang="en-US" sz="1600" b="0" u="none" dirty="0">
                <a:latin typeface="Segoe UI Light" pitchFamily="34" charset="0"/>
                <a:cs typeface="Segoe UI Light" pitchFamily="34" charset="0"/>
              </a:rPr>
              <a:t>70% budget savings / cost redirect</a:t>
            </a:r>
          </a:p>
          <a:p>
            <a:pPr>
              <a:buClr>
                <a:schemeClr val="bg1"/>
              </a:buClr>
            </a:pPr>
            <a:r>
              <a:rPr lang="en-US" sz="1600" b="0" u="none" dirty="0">
                <a:latin typeface="Segoe UI Light" pitchFamily="34" charset="0"/>
                <a:cs typeface="Segoe UI Light" pitchFamily="34" charset="0"/>
              </a:rPr>
              <a:t>Zero attack surface at the endpoint</a:t>
            </a:r>
          </a:p>
          <a:p>
            <a:pPr>
              <a:buClr>
                <a:schemeClr val="bg1"/>
              </a:buClr>
            </a:pPr>
            <a:r>
              <a:rPr lang="en-US" sz="1600" b="0" u="none" dirty="0">
                <a:latin typeface="Segoe UI Light" pitchFamily="34" charset="0"/>
                <a:cs typeface="Segoe UI Light" pitchFamily="34" charset="0"/>
              </a:rPr>
              <a:t>Centralized control, management, security </a:t>
            </a:r>
          </a:p>
          <a:p>
            <a:pPr>
              <a:buClr>
                <a:schemeClr val="bg1"/>
              </a:buClr>
            </a:pPr>
            <a:endParaRPr lang="en-US" b="0" u="none" dirty="0">
              <a:latin typeface="Segoe UI Light" pitchFamily="34" charset="0"/>
              <a:cs typeface="Segoe UI Light" pitchFamily="34" charset="0"/>
            </a:endParaRPr>
          </a:p>
          <a:p>
            <a:pPr marL="342900" indent="-342900">
              <a:buClr>
                <a:schemeClr val="bg1"/>
              </a:buClr>
              <a:buFont typeface="Wingdings" pitchFamily="2" charset="2"/>
              <a:buChar char="ü"/>
            </a:pPr>
            <a:endParaRPr lang="en-US" b="0" u="none" dirty="0">
              <a:latin typeface="Segoe UI Light" pitchFamily="34" charset="0"/>
              <a:cs typeface="Segoe UI Light" pitchFamily="34" charset="0"/>
            </a:endParaRPr>
          </a:p>
          <a:p>
            <a:pPr>
              <a:buClr>
                <a:schemeClr val="bg1"/>
              </a:buClr>
            </a:pPr>
            <a:endParaRPr lang="en-US" sz="1600" u="none" dirty="0">
              <a:latin typeface="Segoe UI Light" pitchFamily="34" charset="0"/>
              <a:cs typeface="Segoe UI Light" pitchFamily="34" charset="0"/>
            </a:endParaRPr>
          </a:p>
        </p:txBody>
      </p:sp>
      <p:sp>
        <p:nvSpPr>
          <p:cNvPr id="19" name="Content Placeholder 2"/>
          <p:cNvSpPr txBox="1">
            <a:spLocks/>
          </p:cNvSpPr>
          <p:nvPr/>
        </p:nvSpPr>
        <p:spPr>
          <a:xfrm>
            <a:off x="3870358" y="536758"/>
            <a:ext cx="4959752" cy="1527572"/>
          </a:xfrm>
          <a:prstGeom prst="rect">
            <a:avLst/>
          </a:prstGeom>
        </p:spPr>
        <p:txBody>
          <a:bodyPr>
            <a:normAutofit/>
          </a:bodyPr>
          <a:lstStyle/>
          <a:p>
            <a:pPr fontAlgn="auto">
              <a:spcBef>
                <a:spcPts val="600"/>
              </a:spcBef>
              <a:spcAft>
                <a:spcPts val="0"/>
              </a:spcAft>
              <a:buClr>
                <a:schemeClr val="accent1"/>
              </a:buClr>
              <a:buSzPct val="76000"/>
              <a:defRPr/>
            </a:pPr>
            <a:r>
              <a:rPr lang="en-US" sz="2000" b="1" u="sng" dirty="0">
                <a:latin typeface="Segoe UI Light" pitchFamily="34" charset="0"/>
                <a:cs typeface="Segoe UI Light" pitchFamily="34" charset="0"/>
              </a:rPr>
              <a:t>Introducing</a:t>
            </a:r>
            <a:r>
              <a:rPr lang="en-US" sz="2000" dirty="0">
                <a:latin typeface="Segoe UI Light" pitchFamily="34" charset="0"/>
                <a:cs typeface="Segoe UI Light" pitchFamily="34" charset="0"/>
              </a:rPr>
              <a:t>: </a:t>
            </a:r>
          </a:p>
          <a:p>
            <a:pPr fontAlgn="auto">
              <a:spcBef>
                <a:spcPts val="600"/>
              </a:spcBef>
              <a:spcAft>
                <a:spcPts val="0"/>
              </a:spcAft>
              <a:buClr>
                <a:schemeClr val="accent1"/>
              </a:buClr>
              <a:buSzPct val="76000"/>
              <a:defRPr/>
            </a:pPr>
            <a:r>
              <a:rPr lang="en-US" sz="1600" dirty="0">
                <a:latin typeface="Segoe UI Light" pitchFamily="34" charset="0"/>
                <a:cs typeface="Segoe UI Light" pitchFamily="34" charset="0"/>
              </a:rPr>
              <a:t>Earth’s most secure enterprise-class computing device</a:t>
            </a:r>
          </a:p>
          <a:p>
            <a:pPr fontAlgn="auto">
              <a:spcBef>
                <a:spcPts val="600"/>
              </a:spcBef>
              <a:spcAft>
                <a:spcPts val="0"/>
              </a:spcAft>
              <a:buClr>
                <a:schemeClr val="accent1"/>
              </a:buClr>
              <a:buSzPct val="76000"/>
              <a:defRPr/>
            </a:pPr>
            <a:r>
              <a:rPr lang="en-US" sz="1400" dirty="0">
                <a:latin typeface="Segoe UI Light" pitchFamily="34" charset="0"/>
                <a:cs typeface="Segoe UI Light" pitchFamily="34" charset="0"/>
              </a:rPr>
              <a:t>(just plug in monitor, keyboard, mouse + network cable)</a:t>
            </a:r>
          </a:p>
        </p:txBody>
      </p:sp>
      <p:grpSp>
        <p:nvGrpSpPr>
          <p:cNvPr id="7" name="Banner"/>
          <p:cNvGrpSpPr/>
          <p:nvPr/>
        </p:nvGrpSpPr>
        <p:grpSpPr>
          <a:xfrm>
            <a:off x="0" y="3281412"/>
            <a:ext cx="9144000" cy="1600200"/>
            <a:chOff x="0" y="3200400"/>
            <a:chExt cx="9144000" cy="1600200"/>
          </a:xfrm>
          <a:solidFill>
            <a:schemeClr val="bg1">
              <a:lumMod val="75000"/>
              <a:alpha val="60000"/>
            </a:schemeClr>
          </a:solidFill>
        </p:grpSpPr>
        <p:sp>
          <p:nvSpPr>
            <p:cNvPr id="9" name="Rectangle 8"/>
            <p:cNvSpPr/>
            <p:nvPr/>
          </p:nvSpPr>
          <p:spPr>
            <a:xfrm>
              <a:off x="0" y="3200400"/>
              <a:ext cx="9144000" cy="16002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04800" y="3422818"/>
              <a:ext cx="8610600" cy="1015663"/>
            </a:xfrm>
            <a:prstGeom prst="rect">
              <a:avLst/>
            </a:prstGeom>
            <a:noFill/>
          </p:spPr>
          <p:txBody>
            <a:bodyPr wrap="square" rtlCol="0">
              <a:spAutoFit/>
            </a:bodyPr>
            <a:lstStyle/>
            <a:p>
              <a:r>
                <a:rPr lang="en-US" sz="6000" b="1" dirty="0">
                  <a:solidFill>
                    <a:schemeClr val="bg1"/>
                  </a:solidFill>
                  <a:latin typeface="Segoe UI Light" pitchFamily="34" charset="0"/>
                </a:rPr>
                <a:t>IT Value proposition</a:t>
              </a:r>
            </a:p>
          </p:txBody>
        </p:sp>
      </p:grpSp>
      <p:pic>
        <p:nvPicPr>
          <p:cNvPr id="4" name="Picture 3">
            <a:extLst>
              <a:ext uri="{FF2B5EF4-FFF2-40B4-BE49-F238E27FC236}">
                <a16:creationId xmlns:a16="http://schemas.microsoft.com/office/drawing/2014/main" id="{E4FC741F-7F3D-4794-ABB7-CBAF8D7A2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79" y="304043"/>
            <a:ext cx="2743200" cy="2970343"/>
          </a:xfrm>
          <a:prstGeom prst="rect">
            <a:avLst/>
          </a:prstGeom>
          <a:effectLst/>
        </p:spPr>
      </p:pic>
    </p:spTree>
    <p:extLst>
      <p:ext uri="{BB962C8B-B14F-4D97-AF65-F5344CB8AC3E}">
        <p14:creationId xmlns:p14="http://schemas.microsoft.com/office/powerpoint/2010/main" val="23560397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3F2AF2-16B8-461E-A73D-4C107D0EECBB}"/>
              </a:ext>
            </a:extLst>
          </p:cNvPr>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Banner"/>
          <p:cNvGrpSpPr/>
          <p:nvPr/>
        </p:nvGrpSpPr>
        <p:grpSpPr>
          <a:xfrm>
            <a:off x="19050" y="3303986"/>
            <a:ext cx="9144000" cy="1600200"/>
            <a:chOff x="19050" y="3280236"/>
            <a:chExt cx="9144000" cy="1600200"/>
          </a:xfrm>
        </p:grpSpPr>
        <p:sp>
          <p:nvSpPr>
            <p:cNvPr id="6" name="Rectangle 5"/>
            <p:cNvSpPr/>
            <p:nvPr/>
          </p:nvSpPr>
          <p:spPr>
            <a:xfrm>
              <a:off x="19050" y="3280236"/>
              <a:ext cx="9144000" cy="16002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85750" y="3626019"/>
              <a:ext cx="8610600" cy="1015663"/>
            </a:xfrm>
            <a:prstGeom prst="rect">
              <a:avLst/>
            </a:prstGeom>
            <a:noFill/>
          </p:spPr>
          <p:txBody>
            <a:bodyPr wrap="square" rtlCol="0">
              <a:spAutoFit/>
            </a:bodyPr>
            <a:lstStyle/>
            <a:p>
              <a:r>
                <a:rPr lang="en-US" sz="6000" b="1" dirty="0">
                  <a:solidFill>
                    <a:schemeClr val="bg1"/>
                  </a:solidFill>
                  <a:latin typeface="Segoe UI Light" pitchFamily="34" charset="0"/>
                </a:rPr>
                <a:t>Meet </a:t>
              </a:r>
              <a:r>
                <a:rPr lang="en-US" sz="6000" b="1" dirty="0" err="1">
                  <a:solidFill>
                    <a:schemeClr val="bg1"/>
                  </a:solidFill>
                  <a:latin typeface="Segoe UI Light" pitchFamily="34" charset="0"/>
                </a:rPr>
                <a:t>GreenZero</a:t>
              </a:r>
              <a:r>
                <a:rPr lang="en-US" sz="6000" b="1" dirty="0">
                  <a:solidFill>
                    <a:schemeClr val="bg1"/>
                  </a:solidFill>
                  <a:latin typeface="Segoe UI Light" pitchFamily="34" charset="0"/>
                </a:rPr>
                <a:t>™.</a:t>
              </a:r>
            </a:p>
          </p:txBody>
        </p:sp>
      </p:grpSp>
      <p:sp>
        <p:nvSpPr>
          <p:cNvPr id="8" name="Rectangle 7"/>
          <p:cNvSpPr/>
          <p:nvPr/>
        </p:nvSpPr>
        <p:spPr>
          <a:xfrm>
            <a:off x="5159014" y="384423"/>
            <a:ext cx="4572000" cy="2533707"/>
          </a:xfrm>
          <a:prstGeom prst="rect">
            <a:avLst/>
          </a:prstGeom>
        </p:spPr>
        <p:txBody>
          <a:bodyPr>
            <a:spAutoFit/>
          </a:bodyPr>
          <a:lstStyle/>
          <a:p>
            <a:pPr>
              <a:lnSpc>
                <a:spcPct val="150000"/>
              </a:lnSpc>
            </a:pPr>
            <a:r>
              <a:rPr lang="en-US" b="1" dirty="0">
                <a:latin typeface="Segoe UI Light" pitchFamily="34" charset="0"/>
                <a:cs typeface="Segoe UI Light" pitchFamily="34" charset="0"/>
              </a:rPr>
              <a:t>Virtually Invincible:</a:t>
            </a:r>
          </a:p>
          <a:p>
            <a:pPr marL="342900" indent="-342900">
              <a:lnSpc>
                <a:spcPct val="150000"/>
              </a:lnSpc>
              <a:buFont typeface="Wingdings" panose="05000000000000000000" pitchFamily="2" charset="2"/>
              <a:buChar char="ü"/>
            </a:pPr>
            <a:r>
              <a:rPr lang="en-US" dirty="0">
                <a:latin typeface="Segoe UI Light" pitchFamily="34" charset="0"/>
                <a:cs typeface="Segoe UI Light" pitchFamily="34" charset="0"/>
              </a:rPr>
              <a:t>Zero maintenance.</a:t>
            </a:r>
          </a:p>
          <a:p>
            <a:pPr marL="342900" indent="-342900">
              <a:lnSpc>
                <a:spcPct val="150000"/>
              </a:lnSpc>
              <a:buFont typeface="Wingdings" panose="05000000000000000000" pitchFamily="2" charset="2"/>
              <a:buChar char="ü"/>
            </a:pPr>
            <a:r>
              <a:rPr lang="en-US" dirty="0">
                <a:latin typeface="Segoe UI Light" pitchFamily="34" charset="0"/>
                <a:cs typeface="Segoe UI Light" pitchFamily="34" charset="0"/>
              </a:rPr>
              <a:t>Zero moving parts.</a:t>
            </a:r>
          </a:p>
          <a:p>
            <a:pPr marL="342900" indent="-342900">
              <a:lnSpc>
                <a:spcPct val="150000"/>
              </a:lnSpc>
              <a:buFont typeface="Wingdings" panose="05000000000000000000" pitchFamily="2" charset="2"/>
              <a:buChar char="ü"/>
            </a:pPr>
            <a:r>
              <a:rPr lang="en-US" dirty="0">
                <a:latin typeface="Segoe UI Light" pitchFamily="34" charset="0"/>
                <a:cs typeface="Segoe UI Light" pitchFamily="34" charset="0"/>
              </a:rPr>
              <a:t>Zero added licensing.</a:t>
            </a:r>
          </a:p>
          <a:p>
            <a:pPr marL="342900" indent="-342900">
              <a:lnSpc>
                <a:spcPct val="150000"/>
              </a:lnSpc>
              <a:buFont typeface="Wingdings" panose="05000000000000000000" pitchFamily="2" charset="2"/>
              <a:buChar char="ü"/>
            </a:pPr>
            <a:r>
              <a:rPr lang="en-US" dirty="0">
                <a:latin typeface="Segoe UI Light" pitchFamily="34" charset="0"/>
                <a:cs typeface="Segoe UI Light" pitchFamily="34" charset="0"/>
              </a:rPr>
              <a:t>Zero operating system.</a:t>
            </a:r>
          </a:p>
          <a:p>
            <a:pPr marL="342900" indent="-342900">
              <a:lnSpc>
                <a:spcPct val="150000"/>
              </a:lnSpc>
              <a:buFont typeface="Wingdings" panose="05000000000000000000" pitchFamily="2" charset="2"/>
              <a:buChar char="ü"/>
            </a:pPr>
            <a:r>
              <a:rPr lang="en-US" dirty="0">
                <a:latin typeface="Segoe UI Light" pitchFamily="34" charset="0"/>
                <a:cs typeface="Segoe UI Light" pitchFamily="34" charset="0"/>
              </a:rPr>
              <a:t>95% reduced energy use.</a:t>
            </a:r>
          </a:p>
        </p:txBody>
      </p:sp>
      <p:sp>
        <p:nvSpPr>
          <p:cNvPr id="4" name="Slide Number Placeholder 3"/>
          <p:cNvSpPr>
            <a:spLocks noGrp="1"/>
          </p:cNvSpPr>
          <p:nvPr>
            <p:ph type="sldNum" sz="quarter" idx="12"/>
          </p:nvPr>
        </p:nvSpPr>
        <p:spPr/>
        <p:txBody>
          <a:bodyPr/>
          <a:lstStyle/>
          <a:p>
            <a:fld id="{7D274593-5F63-4A2B-B77D-C772B0703E54}" type="slidenum">
              <a:rPr lang="en-US" smtClean="0">
                <a:solidFill>
                  <a:prstClr val="black">
                    <a:tint val="75000"/>
                  </a:prstClr>
                </a:solidFill>
              </a:rPr>
              <a:pPr/>
              <a:t>8</a:t>
            </a:fld>
            <a:endParaRPr lang="en-US" dirty="0">
              <a:solidFill>
                <a:prstClr val="black">
                  <a:tint val="75000"/>
                </a:prstClr>
              </a:solidFill>
            </a:endParaRPr>
          </a:p>
        </p:txBody>
      </p:sp>
      <p:pic>
        <p:nvPicPr>
          <p:cNvPr id="10" name="Picture 9">
            <a:extLst>
              <a:ext uri="{FF2B5EF4-FFF2-40B4-BE49-F238E27FC236}">
                <a16:creationId xmlns:a16="http://schemas.microsoft.com/office/drawing/2014/main" id="{13B73721-63EE-47F7-8451-BA70C9C91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014" y="324723"/>
            <a:ext cx="2703863" cy="2927750"/>
          </a:xfrm>
          <a:prstGeom prst="rect">
            <a:avLst/>
          </a:prstGeom>
        </p:spPr>
      </p:pic>
    </p:spTree>
    <p:extLst>
      <p:ext uri="{BB962C8B-B14F-4D97-AF65-F5344CB8AC3E}">
        <p14:creationId xmlns:p14="http://schemas.microsoft.com/office/powerpoint/2010/main" val="39568308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r="5085"/>
          <a:stretch/>
        </p:blipFill>
        <p:spPr>
          <a:xfrm>
            <a:off x="-182075" y="1727780"/>
            <a:ext cx="9326075" cy="41796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94" y="84098"/>
            <a:ext cx="2328424" cy="1540993"/>
          </a:xfrm>
          <a:prstGeom prst="rect">
            <a:avLst/>
          </a:prstGeom>
        </p:spPr>
      </p:pic>
      <p:sp>
        <p:nvSpPr>
          <p:cNvPr id="4" name="Title 1"/>
          <p:cNvSpPr txBox="1">
            <a:spLocks/>
          </p:cNvSpPr>
          <p:nvPr/>
        </p:nvSpPr>
        <p:spPr>
          <a:xfrm>
            <a:off x="-123825" y="134938"/>
            <a:ext cx="7583488" cy="512762"/>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endParaRPr lang="en-US" sz="3600" b="1" dirty="0">
              <a:solidFill>
                <a:schemeClr val="tx1"/>
              </a:solidFill>
              <a:latin typeface="Segoe Light"/>
              <a:cs typeface="+mn-cs"/>
            </a:endParaRPr>
          </a:p>
        </p:txBody>
      </p:sp>
      <p:graphicFrame>
        <p:nvGraphicFramePr>
          <p:cNvPr id="5" name="Diagram 4"/>
          <p:cNvGraphicFramePr/>
          <p:nvPr>
            <p:extLst/>
          </p:nvPr>
        </p:nvGraphicFramePr>
        <p:xfrm>
          <a:off x="1964253" y="1233278"/>
          <a:ext cx="6751122" cy="18669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05646" y="93668"/>
            <a:ext cx="1951080" cy="1540444"/>
          </a:xfrm>
          <a:prstGeom prst="rect">
            <a:avLst/>
          </a:prstGeom>
        </p:spPr>
      </p:pic>
      <p:sp>
        <p:nvSpPr>
          <p:cNvPr id="7" name="TextBox 7"/>
          <p:cNvSpPr txBox="1">
            <a:spLocks noChangeArrowheads="1"/>
          </p:cNvSpPr>
          <p:nvPr/>
        </p:nvSpPr>
        <p:spPr bwMode="auto">
          <a:xfrm>
            <a:off x="7622647" y="379035"/>
            <a:ext cx="10931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MS PGothic" pitchFamily="34" charset="-128"/>
              </a:defRPr>
            </a:lvl1pPr>
            <a:lvl2pPr marL="742950" indent="-285750" eaLnBrk="0" hangingPunct="0">
              <a:defRPr>
                <a:solidFill>
                  <a:schemeClr val="tx1"/>
                </a:solidFill>
                <a:latin typeface="Trebuchet MS" pitchFamily="34" charset="0"/>
                <a:ea typeface="MS PGothic" pitchFamily="34" charset="-128"/>
              </a:defRPr>
            </a:lvl2pPr>
            <a:lvl3pPr marL="1143000" indent="-228600" eaLnBrk="0" hangingPunct="0">
              <a:defRPr>
                <a:solidFill>
                  <a:schemeClr val="tx1"/>
                </a:solidFill>
                <a:latin typeface="Trebuchet MS" pitchFamily="34" charset="0"/>
                <a:ea typeface="MS PGothic" pitchFamily="34" charset="-128"/>
              </a:defRPr>
            </a:lvl3pPr>
            <a:lvl4pPr marL="1600200" indent="-228600" eaLnBrk="0" hangingPunct="0">
              <a:defRPr>
                <a:solidFill>
                  <a:schemeClr val="tx1"/>
                </a:solidFill>
                <a:latin typeface="Trebuchet MS" pitchFamily="34" charset="0"/>
                <a:ea typeface="MS PGothic" pitchFamily="34" charset="-128"/>
              </a:defRPr>
            </a:lvl4pPr>
            <a:lvl5pPr marL="2057400" indent="-228600" eaLnBrk="0" hangingPunct="0">
              <a:defRPr>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MS PGothic" pitchFamily="34" charset="-128"/>
              </a:defRPr>
            </a:lvl9pPr>
          </a:lstStyle>
          <a:p>
            <a:pPr eaLnBrk="1" hangingPunct="1"/>
            <a:r>
              <a:rPr lang="en-US" sz="1600" i="1" dirty="0"/>
              <a:t>Buy my devices.</a:t>
            </a:r>
          </a:p>
        </p:txBody>
      </p:sp>
      <p:sp>
        <p:nvSpPr>
          <p:cNvPr id="8" name="TextBox 4"/>
          <p:cNvSpPr txBox="1">
            <a:spLocks noChangeArrowheads="1"/>
          </p:cNvSpPr>
          <p:nvPr/>
        </p:nvSpPr>
        <p:spPr bwMode="auto">
          <a:xfrm>
            <a:off x="526234" y="245849"/>
            <a:ext cx="1597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MS PGothic" pitchFamily="34" charset="-128"/>
              </a:defRPr>
            </a:lvl1pPr>
            <a:lvl2pPr marL="742950" indent="-285750" eaLnBrk="0" hangingPunct="0">
              <a:defRPr>
                <a:solidFill>
                  <a:schemeClr val="tx1"/>
                </a:solidFill>
                <a:latin typeface="Trebuchet MS" pitchFamily="34" charset="0"/>
                <a:ea typeface="MS PGothic" pitchFamily="34" charset="-128"/>
              </a:defRPr>
            </a:lvl2pPr>
            <a:lvl3pPr marL="1143000" indent="-228600" eaLnBrk="0" hangingPunct="0">
              <a:defRPr>
                <a:solidFill>
                  <a:schemeClr val="tx1"/>
                </a:solidFill>
                <a:latin typeface="Trebuchet MS" pitchFamily="34" charset="0"/>
                <a:ea typeface="MS PGothic" pitchFamily="34" charset="-128"/>
              </a:defRPr>
            </a:lvl3pPr>
            <a:lvl4pPr marL="1600200" indent="-228600" eaLnBrk="0" hangingPunct="0">
              <a:defRPr>
                <a:solidFill>
                  <a:schemeClr val="tx1"/>
                </a:solidFill>
                <a:latin typeface="Trebuchet MS" pitchFamily="34" charset="0"/>
                <a:ea typeface="MS PGothic" pitchFamily="34" charset="-128"/>
              </a:defRPr>
            </a:lvl4pPr>
            <a:lvl5pPr marL="2057400" indent="-228600" eaLnBrk="0" hangingPunct="0">
              <a:defRPr>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MS PGothic" pitchFamily="34" charset="-128"/>
              </a:defRPr>
            </a:lvl9pPr>
          </a:lstStyle>
          <a:p>
            <a:pPr eaLnBrk="1" hangingPunct="1"/>
            <a:r>
              <a:rPr lang="en-US" sz="1400" b="1" i="1" dirty="0"/>
              <a:t>Why would I want to turn 1 PC into 30?</a:t>
            </a:r>
          </a:p>
        </p:txBody>
      </p:sp>
      <p:sp>
        <p:nvSpPr>
          <p:cNvPr id="9" name="Explosion 2 8"/>
          <p:cNvSpPr/>
          <p:nvPr/>
        </p:nvSpPr>
        <p:spPr>
          <a:xfrm>
            <a:off x="3890043" y="759007"/>
            <a:ext cx="3148939" cy="2576332"/>
          </a:xfrm>
          <a:prstGeom prst="irregularSeal2">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chemeClr val="bg1"/>
              </a:solidFill>
              <a:ea typeface="MS PGothic" pitchFamily="34" charset="-128"/>
            </a:endParaRPr>
          </a:p>
        </p:txBody>
      </p:sp>
      <p:sp>
        <p:nvSpPr>
          <p:cNvPr id="10" name="TextBox 13"/>
          <p:cNvSpPr txBox="1">
            <a:spLocks noChangeArrowheads="1"/>
          </p:cNvSpPr>
          <p:nvPr/>
        </p:nvSpPr>
        <p:spPr bwMode="auto">
          <a:xfrm>
            <a:off x="4461171" y="1562063"/>
            <a:ext cx="1849744"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a:solidFill>
                  <a:schemeClr val="tx1"/>
                </a:solidFill>
                <a:latin typeface="Trebuchet MS" pitchFamily="34" charset="0"/>
                <a:ea typeface="MS PGothic" pitchFamily="34" charset="-128"/>
              </a:defRPr>
            </a:lvl1pPr>
            <a:lvl2pPr marL="742950" indent="-285750" eaLnBrk="0" hangingPunct="0">
              <a:defRPr>
                <a:solidFill>
                  <a:schemeClr val="tx1"/>
                </a:solidFill>
                <a:latin typeface="Trebuchet MS" pitchFamily="34" charset="0"/>
                <a:ea typeface="MS PGothic" pitchFamily="34" charset="-128"/>
              </a:defRPr>
            </a:lvl2pPr>
            <a:lvl3pPr marL="1143000" indent="-228600" eaLnBrk="0" hangingPunct="0">
              <a:defRPr>
                <a:solidFill>
                  <a:schemeClr val="tx1"/>
                </a:solidFill>
                <a:latin typeface="Trebuchet MS" pitchFamily="34" charset="0"/>
                <a:ea typeface="MS PGothic" pitchFamily="34" charset="-128"/>
              </a:defRPr>
            </a:lvl3pPr>
            <a:lvl4pPr marL="1600200" indent="-228600" eaLnBrk="0" hangingPunct="0">
              <a:defRPr>
                <a:solidFill>
                  <a:schemeClr val="tx1"/>
                </a:solidFill>
                <a:latin typeface="Trebuchet MS" pitchFamily="34" charset="0"/>
                <a:ea typeface="MS PGothic" pitchFamily="34" charset="-128"/>
              </a:defRPr>
            </a:lvl4pPr>
            <a:lvl5pPr marL="2057400" indent="-228600" eaLnBrk="0" hangingPunct="0">
              <a:defRPr>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MS PGothic" pitchFamily="34" charset="-128"/>
              </a:defRPr>
            </a:lvl9pPr>
          </a:lstStyle>
          <a:p>
            <a:pPr algn="ctr" eaLnBrk="1" hangingPunct="1"/>
            <a:r>
              <a:rPr lang="en-US" sz="1900" b="1" dirty="0"/>
              <a:t>Market disruption: </a:t>
            </a:r>
          </a:p>
          <a:p>
            <a:pPr algn="ctr" eaLnBrk="1" hangingPunct="1"/>
            <a:r>
              <a:rPr lang="en-US" sz="1900" b="1" dirty="0"/>
              <a:t>GreenBridge</a:t>
            </a:r>
          </a:p>
        </p:txBody>
      </p:sp>
      <p:graphicFrame>
        <p:nvGraphicFramePr>
          <p:cNvPr id="16" name="Table 15"/>
          <p:cNvGraphicFramePr>
            <a:graphicFrameLocks noGrp="1"/>
          </p:cNvGraphicFramePr>
          <p:nvPr>
            <p:extLst>
              <p:ext uri="{D42A27DB-BD31-4B8C-83A1-F6EECF244321}">
                <p14:modId xmlns:p14="http://schemas.microsoft.com/office/powerpoint/2010/main" val="3101663864"/>
              </p:ext>
            </p:extLst>
          </p:nvPr>
        </p:nvGraphicFramePr>
        <p:xfrm>
          <a:off x="-12701" y="3335338"/>
          <a:ext cx="9182101" cy="1737360"/>
        </p:xfrm>
        <a:graphic>
          <a:graphicData uri="http://schemas.openxmlformats.org/drawingml/2006/table">
            <a:tbl>
              <a:tblPr firstRow="1" bandRow="1">
                <a:tableStyleId>{5C22544A-7EE6-4342-B048-85BDC9FD1C3A}</a:tableStyleId>
              </a:tblPr>
              <a:tblGrid>
                <a:gridCol w="2695575">
                  <a:extLst>
                    <a:ext uri="{9D8B030D-6E8A-4147-A177-3AD203B41FA5}">
                      <a16:colId xmlns:a16="http://schemas.microsoft.com/office/drawing/2014/main" val="20000"/>
                    </a:ext>
                  </a:extLst>
                </a:gridCol>
                <a:gridCol w="2009775">
                  <a:extLst>
                    <a:ext uri="{9D8B030D-6E8A-4147-A177-3AD203B41FA5}">
                      <a16:colId xmlns:a16="http://schemas.microsoft.com/office/drawing/2014/main" val="20001"/>
                    </a:ext>
                  </a:extLst>
                </a:gridCol>
                <a:gridCol w="2085975">
                  <a:extLst>
                    <a:ext uri="{9D8B030D-6E8A-4147-A177-3AD203B41FA5}">
                      <a16:colId xmlns:a16="http://schemas.microsoft.com/office/drawing/2014/main" val="20002"/>
                    </a:ext>
                  </a:extLst>
                </a:gridCol>
                <a:gridCol w="2390776">
                  <a:extLst>
                    <a:ext uri="{9D8B030D-6E8A-4147-A177-3AD203B41FA5}">
                      <a16:colId xmlns:a16="http://schemas.microsoft.com/office/drawing/2014/main" val="20003"/>
                    </a:ext>
                  </a:extLst>
                </a:gridCol>
              </a:tblGrid>
              <a:tr h="640080">
                <a:tc>
                  <a:txBody>
                    <a:bodyPr/>
                    <a:lstStyle/>
                    <a:p>
                      <a:r>
                        <a:rPr lang="en-US" sz="2000" dirty="0">
                          <a:latin typeface="Segoe UI Light" pitchFamily="34" charset="0"/>
                          <a:cs typeface="Segoe UI Light" pitchFamily="34" charset="0"/>
                        </a:rPr>
                        <a:t>Solution/Value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69804"/>
                      </a:schemeClr>
                    </a:solidFill>
                  </a:tcPr>
                </a:tc>
                <a:tc>
                  <a:txBody>
                    <a:bodyPr/>
                    <a:lstStyle/>
                    <a:p>
                      <a:r>
                        <a:rPr lang="en-US" sz="1800" dirty="0">
                          <a:latin typeface="Segoe UI Light" pitchFamily="34" charset="0"/>
                          <a:cs typeface="Segoe UI Light" pitchFamily="34" charset="0"/>
                        </a:rPr>
                        <a:t>PCs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69804"/>
                      </a:schemeClr>
                    </a:solidFill>
                  </a:tcPr>
                </a:tc>
                <a:tc>
                  <a:txBody>
                    <a:bodyPr/>
                    <a:lstStyle/>
                    <a:p>
                      <a:r>
                        <a:rPr lang="en-US" sz="1800" dirty="0">
                          <a:latin typeface="Segoe UI Light" pitchFamily="34" charset="0"/>
                          <a:cs typeface="Segoe UI Light" pitchFamily="34" charset="0"/>
                        </a:rPr>
                        <a:t>Thin</a:t>
                      </a:r>
                      <a:r>
                        <a:rPr lang="en-US" sz="1800" baseline="0" dirty="0">
                          <a:latin typeface="Segoe UI Light" pitchFamily="34" charset="0"/>
                          <a:cs typeface="Segoe UI Light" pitchFamily="34" charset="0"/>
                        </a:rPr>
                        <a:t> clients</a:t>
                      </a:r>
                      <a:endParaRPr lang="en-US" sz="1800" dirty="0">
                        <a:latin typeface="Segoe UI Light" pitchFamily="34" charset="0"/>
                        <a:cs typeface="Segoe UI Light"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69804"/>
                      </a:schemeClr>
                    </a:solidFill>
                  </a:tcPr>
                </a:tc>
                <a:tc>
                  <a:txBody>
                    <a:bodyPr/>
                    <a:lstStyle/>
                    <a:p>
                      <a:r>
                        <a:rPr lang="en-US" sz="2000" dirty="0">
                          <a:latin typeface="Segoe UI Light" pitchFamily="34" charset="0"/>
                          <a:cs typeface="Segoe UI Light" pitchFamily="34" charset="0"/>
                        </a:rPr>
                        <a:t>GreenBridge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9618"/>
                    </a:solidFill>
                  </a:tcPr>
                </a:tc>
                <a:extLst>
                  <a:ext uri="{0D108BD9-81ED-4DB2-BD59-A6C34878D82A}">
                    <a16:rowId xmlns:a16="http://schemas.microsoft.com/office/drawing/2014/main" val="10000"/>
                  </a:ext>
                </a:extLst>
              </a:tr>
              <a:tr h="365760">
                <a:tc>
                  <a:txBody>
                    <a:bodyPr/>
                    <a:lstStyle/>
                    <a:p>
                      <a:r>
                        <a:rPr lang="en-US" sz="1800" b="1" dirty="0">
                          <a:solidFill>
                            <a:schemeClr val="bg1"/>
                          </a:solidFill>
                          <a:latin typeface="Segoe UI Light" pitchFamily="34" charset="0"/>
                          <a:cs typeface="Segoe UI Light" pitchFamily="34" charset="0"/>
                        </a:rPr>
                        <a:t>Performance</a:t>
                      </a:r>
                    </a:p>
                  </a:txBody>
                  <a:tcPr>
                    <a:lnT w="12700" cap="flat" cmpd="sng" algn="ctr">
                      <a:solidFill>
                        <a:schemeClr val="bg1"/>
                      </a:solidFill>
                      <a:prstDash val="solid"/>
                      <a:round/>
                      <a:headEnd type="none" w="med" len="med"/>
                      <a:tailEnd type="none" w="med" len="med"/>
                    </a:lnT>
                    <a:solidFill>
                      <a:schemeClr val="accent1">
                        <a:lumMod val="75000"/>
                        <a:alpha val="69804"/>
                      </a:schemeClr>
                    </a:solidFill>
                  </a:tcPr>
                </a:tc>
                <a:tc>
                  <a:txBody>
                    <a:bodyPr/>
                    <a:lstStyle/>
                    <a:p>
                      <a:endParaRPr lang="en-US" sz="1800" dirty="0"/>
                    </a:p>
                  </a:txBody>
                  <a:tcPr>
                    <a:lnT w="12700" cap="flat" cmpd="sng" algn="ctr">
                      <a:solidFill>
                        <a:schemeClr val="bg1"/>
                      </a:solidFill>
                      <a:prstDash val="solid"/>
                      <a:round/>
                      <a:headEnd type="none" w="med" len="med"/>
                      <a:tailEnd type="none" w="med" len="med"/>
                    </a:lnT>
                    <a:solidFill>
                      <a:srgbClr val="50D42C">
                        <a:alpha val="69804"/>
                      </a:srgbClr>
                    </a:solidFill>
                  </a:tcPr>
                </a:tc>
                <a:tc>
                  <a:txBody>
                    <a:bodyPr/>
                    <a:lstStyle/>
                    <a:p>
                      <a:endParaRPr lang="en-US" sz="1800" dirty="0"/>
                    </a:p>
                  </a:txBody>
                  <a:tcPr>
                    <a:lnT w="12700" cap="flat" cmpd="sng" algn="ctr">
                      <a:solidFill>
                        <a:schemeClr val="bg1"/>
                      </a:solidFill>
                      <a:prstDash val="solid"/>
                      <a:round/>
                      <a:headEnd type="none" w="med" len="med"/>
                      <a:tailEnd type="none" w="med" len="med"/>
                    </a:lnT>
                    <a:solidFill>
                      <a:srgbClr val="C00000">
                        <a:alpha val="69804"/>
                      </a:srgbClr>
                    </a:solidFill>
                  </a:tcPr>
                </a:tc>
                <a:tc>
                  <a:txBody>
                    <a:bodyPr/>
                    <a:lstStyle/>
                    <a:p>
                      <a:endParaRPr lang="en-US" sz="1800" dirty="0"/>
                    </a:p>
                  </a:txBody>
                  <a:tcPr>
                    <a:lnT w="12700" cap="flat" cmpd="sng" algn="ctr">
                      <a:solidFill>
                        <a:schemeClr val="bg1"/>
                      </a:solidFill>
                      <a:prstDash val="solid"/>
                      <a:round/>
                      <a:headEnd type="none" w="med" len="med"/>
                      <a:tailEnd type="none" w="med" len="med"/>
                    </a:lnT>
                    <a:solidFill>
                      <a:srgbClr val="50D42C">
                        <a:alpha val="69804"/>
                      </a:srgbClr>
                    </a:solidFill>
                  </a:tcPr>
                </a:tc>
                <a:extLst>
                  <a:ext uri="{0D108BD9-81ED-4DB2-BD59-A6C34878D82A}">
                    <a16:rowId xmlns:a16="http://schemas.microsoft.com/office/drawing/2014/main" val="10001"/>
                  </a:ext>
                </a:extLst>
              </a:tr>
              <a:tr h="365760">
                <a:tc>
                  <a:txBody>
                    <a:bodyPr/>
                    <a:lstStyle/>
                    <a:p>
                      <a:r>
                        <a:rPr lang="en-US" sz="1800" b="1" dirty="0">
                          <a:solidFill>
                            <a:schemeClr val="bg1"/>
                          </a:solidFill>
                          <a:latin typeface="Segoe UI Light" pitchFamily="34" charset="0"/>
                          <a:cs typeface="Segoe UI Light" pitchFamily="34" charset="0"/>
                        </a:rPr>
                        <a:t>Maintenance</a:t>
                      </a:r>
                    </a:p>
                  </a:txBody>
                  <a:tcPr>
                    <a:solidFill>
                      <a:schemeClr val="accent1">
                        <a:lumMod val="75000"/>
                        <a:alpha val="69804"/>
                      </a:schemeClr>
                    </a:solidFill>
                  </a:tcPr>
                </a:tc>
                <a:tc>
                  <a:txBody>
                    <a:bodyPr/>
                    <a:lstStyle/>
                    <a:p>
                      <a:endParaRPr lang="en-US" sz="1800" dirty="0"/>
                    </a:p>
                  </a:txBody>
                  <a:tcPr>
                    <a:solidFill>
                      <a:srgbClr val="FF0000">
                        <a:alpha val="69804"/>
                      </a:srgbClr>
                    </a:solidFill>
                  </a:tcPr>
                </a:tc>
                <a:tc>
                  <a:txBody>
                    <a:bodyPr/>
                    <a:lstStyle/>
                    <a:p>
                      <a:endParaRPr lang="en-US" sz="1800" dirty="0"/>
                    </a:p>
                  </a:txBody>
                  <a:tcPr>
                    <a:solidFill>
                      <a:srgbClr val="50D42C">
                        <a:alpha val="69804"/>
                      </a:srgbClr>
                    </a:solidFill>
                  </a:tcPr>
                </a:tc>
                <a:tc>
                  <a:txBody>
                    <a:bodyPr/>
                    <a:lstStyle/>
                    <a:p>
                      <a:endParaRPr lang="en-US" sz="1800" dirty="0"/>
                    </a:p>
                  </a:txBody>
                  <a:tcPr>
                    <a:solidFill>
                      <a:srgbClr val="50D42C">
                        <a:alpha val="69804"/>
                      </a:srgbClr>
                    </a:solidFill>
                  </a:tcPr>
                </a:tc>
                <a:extLst>
                  <a:ext uri="{0D108BD9-81ED-4DB2-BD59-A6C34878D82A}">
                    <a16:rowId xmlns:a16="http://schemas.microsoft.com/office/drawing/2014/main" val="10002"/>
                  </a:ext>
                </a:extLst>
              </a:tr>
              <a:tr h="365760">
                <a:tc>
                  <a:txBody>
                    <a:bodyPr/>
                    <a:lstStyle/>
                    <a:p>
                      <a:r>
                        <a:rPr lang="en-US" sz="1800" b="1" dirty="0">
                          <a:solidFill>
                            <a:schemeClr val="bg1"/>
                          </a:solidFill>
                          <a:latin typeface="Segoe UI Light" pitchFamily="34" charset="0"/>
                          <a:cs typeface="Segoe UI Light" pitchFamily="34" charset="0"/>
                        </a:rPr>
                        <a:t>Cost</a:t>
                      </a:r>
                    </a:p>
                  </a:txBody>
                  <a:tcPr>
                    <a:solidFill>
                      <a:schemeClr val="accent1">
                        <a:lumMod val="75000"/>
                        <a:alpha val="69804"/>
                      </a:schemeClr>
                    </a:solid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solidFill>
                      <a:srgbClr val="C00000">
                        <a:alpha val="69804"/>
                      </a:srgbClr>
                    </a:solidFill>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solidFill>
                      <a:schemeClr val="accent3">
                        <a:lumMod val="75000"/>
                        <a:alpha val="69804"/>
                      </a:schemeClr>
                    </a:solidFill>
                  </a:tcPr>
                </a:tc>
                <a:tc>
                  <a:txBody>
                    <a:bodyPr/>
                    <a:lstStyle/>
                    <a:p>
                      <a:endParaRPr lang="en-US" sz="1800" dirty="0"/>
                    </a:p>
                  </a:txBody>
                  <a:tcPr>
                    <a:solidFill>
                      <a:srgbClr val="50D42C">
                        <a:alpha val="69804"/>
                      </a:srgbClr>
                    </a:solidFill>
                  </a:tcPr>
                </a:tc>
                <a:extLst>
                  <a:ext uri="{0D108BD9-81ED-4DB2-BD59-A6C34878D82A}">
                    <a16:rowId xmlns:a16="http://schemas.microsoft.com/office/drawing/2014/main" val="10003"/>
                  </a:ext>
                </a:extLst>
              </a:tr>
            </a:tbl>
          </a:graphicData>
        </a:graphic>
      </p:graphicFrame>
      <p:sp>
        <p:nvSpPr>
          <p:cNvPr id="17" name="Rectangle 16"/>
          <p:cNvSpPr/>
          <p:nvPr/>
        </p:nvSpPr>
        <p:spPr>
          <a:xfrm>
            <a:off x="6791326" y="3335339"/>
            <a:ext cx="2352674" cy="1808161"/>
          </a:xfrm>
          <a:prstGeom prst="rect">
            <a:avLst/>
          </a:prstGeom>
          <a:noFill/>
          <a:ln w="114300">
            <a:solidFill>
              <a:srgbClr val="12961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a typeface="MS PGothic" pitchFamily="34" charset="-128"/>
            </a:endParaRPr>
          </a:p>
        </p:txBody>
      </p:sp>
      <p:sp>
        <p:nvSpPr>
          <p:cNvPr id="13" name="Title 1"/>
          <p:cNvSpPr txBox="1">
            <a:spLocks/>
          </p:cNvSpPr>
          <p:nvPr/>
        </p:nvSpPr>
        <p:spPr>
          <a:xfrm>
            <a:off x="689218" y="245849"/>
            <a:ext cx="7583488" cy="513159"/>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r>
              <a:rPr lang="en-US" sz="3600" b="1" dirty="0">
                <a:solidFill>
                  <a:schemeClr val="bg1"/>
                </a:solidFill>
                <a:latin typeface="Segoe Light"/>
                <a:cs typeface="+mn-cs"/>
              </a:rPr>
              <a:t>The Market Today</a:t>
            </a:r>
          </a:p>
        </p:txBody>
      </p:sp>
      <p:sp>
        <p:nvSpPr>
          <p:cNvPr id="11" name="Slide Number Placeholder 10"/>
          <p:cNvSpPr>
            <a:spLocks noGrp="1"/>
          </p:cNvSpPr>
          <p:nvPr>
            <p:ph type="sldNum" sz="quarter" idx="12"/>
          </p:nvPr>
        </p:nvSpPr>
        <p:spPr/>
        <p:txBody>
          <a:bodyPr/>
          <a:lstStyle/>
          <a:p>
            <a:fld id="{7D274593-5F63-4A2B-B77D-C772B0703E54}"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3969716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50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eme1">
  <a:themeElements>
    <a:clrScheme name="MSVID Dark final">
      <a:dk1>
        <a:srgbClr val="000000"/>
      </a:dk1>
      <a:lt1>
        <a:srgbClr val="FFFFFF"/>
      </a:lt1>
      <a:dk2>
        <a:srgbClr val="442359"/>
      </a:dk2>
      <a:lt2>
        <a:srgbClr val="F472D0"/>
      </a:lt2>
      <a:accent1>
        <a:srgbClr val="68217A"/>
      </a:accent1>
      <a:accent2>
        <a:srgbClr val="008272"/>
      </a:accent2>
      <a:accent3>
        <a:srgbClr val="0072C6"/>
      </a:accent3>
      <a:accent4>
        <a:srgbClr val="B4009E"/>
      </a:accent4>
      <a:accent5>
        <a:srgbClr val="4668C5"/>
      </a:accent5>
      <a:accent6>
        <a:srgbClr val="9B4F96"/>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7BF00E0B-4BEF-4746-8CDA-40F8F3EF6043}" vid="{3CEE7E03-389F-4AB0-8D01-0531D2F8C733}"/>
    </a:ext>
  </a:extLst>
</a:theme>
</file>

<file path=ppt/theme/theme3.xml><?xml version="1.0" encoding="utf-8"?>
<a:theme xmlns:a="http://schemas.openxmlformats.org/drawingml/2006/main" name="MSVID_White_16x9_2012-08-18">
  <a:themeElements>
    <a:clrScheme name="MS Brand - White with blue accents">
      <a:dk1>
        <a:srgbClr val="505050"/>
      </a:dk1>
      <a:lt1>
        <a:srgbClr val="FFFFFF"/>
      </a:lt1>
      <a:dk2>
        <a:srgbClr val="0072C6"/>
      </a:dk2>
      <a:lt2>
        <a:srgbClr val="00BCF2"/>
      </a:lt2>
      <a:accent1>
        <a:srgbClr val="002050"/>
      </a:accent1>
      <a:accent2>
        <a:srgbClr val="B4009E"/>
      </a:accent2>
      <a:accent3>
        <a:srgbClr val="0072C6"/>
      </a:accent3>
      <a:accent4>
        <a:srgbClr val="008272"/>
      </a:accent4>
      <a:accent5>
        <a:srgbClr val="4668C5"/>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0</TotalTime>
  <Words>1086</Words>
  <Application>Microsoft Office PowerPoint</Application>
  <PresentationFormat>On-screen Show (16:9)</PresentationFormat>
  <Paragraphs>221</Paragraphs>
  <Slides>26</Slides>
  <Notes>11</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26</vt:i4>
      </vt:variant>
    </vt:vector>
  </HeadingPairs>
  <TitlesOfParts>
    <vt:vector size="44" baseType="lpstr">
      <vt:lpstr>&amp;quot</vt:lpstr>
      <vt:lpstr>Arial</vt:lpstr>
      <vt:lpstr>Calibri</vt:lpstr>
      <vt:lpstr>Century Gothic</vt:lpstr>
      <vt:lpstr>Courier New</vt:lpstr>
      <vt:lpstr>Georgia</vt:lpstr>
      <vt:lpstr>Palatino Linotype</vt:lpstr>
      <vt:lpstr>Segoe</vt:lpstr>
      <vt:lpstr>Segoe Light</vt:lpstr>
      <vt:lpstr>Segoe UI</vt:lpstr>
      <vt:lpstr>Segoe UI Light</vt:lpstr>
      <vt:lpstr>Trebuchet MS</vt:lpstr>
      <vt:lpstr>Wingdings</vt:lpstr>
      <vt:lpstr>Executive</vt:lpstr>
      <vt:lpstr>Theme1</vt:lpstr>
      <vt:lpstr>MSVID_White_16x9_2012-08-18</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365 for education</dc:title>
  <dc:subject>Office 365 for education</dc:subject>
  <dc:creator>Howard</dc:creator>
  <cp:lastModifiedBy>David Yunger</cp:lastModifiedBy>
  <cp:revision>1133</cp:revision>
  <cp:lastPrinted>2013-06-14T07:03:54Z</cp:lastPrinted>
  <dcterms:created xsi:type="dcterms:W3CDTF">2011-06-22T23:35:06Z</dcterms:created>
  <dcterms:modified xsi:type="dcterms:W3CDTF">2019-04-30T04:11:20Z</dcterms:modified>
  <cp:contentStatus>Draft</cp:contentStatus>
</cp:coreProperties>
</file>